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8" r:id="rId2"/>
    <p:sldId id="266" r:id="rId3"/>
    <p:sldId id="269" r:id="rId4"/>
    <p:sldId id="299" r:id="rId5"/>
    <p:sldId id="278" r:id="rId6"/>
    <p:sldId id="288" r:id="rId7"/>
    <p:sldId id="271" r:id="rId8"/>
    <p:sldId id="283" r:id="rId9"/>
    <p:sldId id="280" r:id="rId10"/>
    <p:sldId id="282" r:id="rId11"/>
    <p:sldId id="285" r:id="rId12"/>
    <p:sldId id="289" r:id="rId13"/>
    <p:sldId id="295" r:id="rId14"/>
    <p:sldId id="297" r:id="rId15"/>
    <p:sldId id="301" r:id="rId16"/>
    <p:sldId id="277" r:id="rId17"/>
    <p:sldId id="300" r:id="rId18"/>
    <p:sldId id="296" r:id="rId19"/>
    <p:sldId id="292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59AD"/>
    <a:srgbClr val="003366"/>
    <a:srgbClr val="FFD900"/>
    <a:srgbClr val="7485C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1872A-DDB0-45D4-9EE9-2A41C3B1D06B}" v="2790" dt="2020-02-15T20:11:59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>
        <p:scale>
          <a:sx n="86" d="100"/>
          <a:sy n="86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yn Commes" userId="a38cc7a04266740c" providerId="LiveId" clId="{2191872A-DDB0-45D4-9EE9-2A41C3B1D06B}"/>
    <pc:docChg chg="undo redo custSel mod addSld delSld modSld sldOrd">
      <pc:chgData name="Kaitlyn Commes" userId="a38cc7a04266740c" providerId="LiveId" clId="{2191872A-DDB0-45D4-9EE9-2A41C3B1D06B}" dt="2020-02-15T20:12:55.677" v="14205" actId="20577"/>
      <pc:docMkLst>
        <pc:docMk/>
      </pc:docMkLst>
      <pc:sldChg chg="addSp delSp modSp">
        <pc:chgData name="Kaitlyn Commes" userId="a38cc7a04266740c" providerId="LiveId" clId="{2191872A-DDB0-45D4-9EE9-2A41C3B1D06B}" dt="2020-02-15T19:53:56.923" v="13590" actId="20577"/>
        <pc:sldMkLst>
          <pc:docMk/>
          <pc:sldMk cId="210172512" sldId="258"/>
        </pc:sldMkLst>
        <pc:spChg chg="mod">
          <ac:chgData name="Kaitlyn Commes" userId="a38cc7a04266740c" providerId="LiveId" clId="{2191872A-DDB0-45D4-9EE9-2A41C3B1D06B}" dt="2020-02-12T20:25:01.011" v="708" actId="1076"/>
          <ac:spMkLst>
            <pc:docMk/>
            <pc:sldMk cId="210172512" sldId="258"/>
            <ac:spMk id="2" creationId="{CDFB17D1-B47A-40F2-822C-C0AE26401972}"/>
          </ac:spMkLst>
        </pc:spChg>
        <pc:spChg chg="mod topLvl">
          <ac:chgData name="Kaitlyn Commes" userId="a38cc7a04266740c" providerId="LiveId" clId="{2191872A-DDB0-45D4-9EE9-2A41C3B1D06B}" dt="2020-02-12T19:51:58.996" v="24" actId="208"/>
          <ac:spMkLst>
            <pc:docMk/>
            <pc:sldMk cId="210172512" sldId="258"/>
            <ac:spMk id="10" creationId="{011955B9-13C6-4E30-83CB-888ECF77E9F0}"/>
          </ac:spMkLst>
        </pc:spChg>
        <pc:spChg chg="mod topLvl">
          <ac:chgData name="Kaitlyn Commes" userId="a38cc7a04266740c" providerId="LiveId" clId="{2191872A-DDB0-45D4-9EE9-2A41C3B1D06B}" dt="2020-02-15T19:53:56.923" v="13590" actId="20577"/>
          <ac:spMkLst>
            <pc:docMk/>
            <pc:sldMk cId="210172512" sldId="258"/>
            <ac:spMk id="12" creationId="{0E0DE065-A667-43D6-8928-2886950B794D}"/>
          </ac:spMkLst>
        </pc:spChg>
        <pc:grpChg chg="del">
          <ac:chgData name="Kaitlyn Commes" userId="a38cc7a04266740c" providerId="LiveId" clId="{2191872A-DDB0-45D4-9EE9-2A41C3B1D06B}" dt="2020-02-12T19:51:47.753" v="22" actId="165"/>
          <ac:grpSpMkLst>
            <pc:docMk/>
            <pc:sldMk cId="210172512" sldId="258"/>
            <ac:grpSpMk id="5" creationId="{4C06ADC3-9420-4479-801B-8A2C717583B4}"/>
          </ac:grpSpMkLst>
        </pc:grpChg>
        <pc:picChg chg="add mod">
          <ac:chgData name="Kaitlyn Commes" userId="a38cc7a04266740c" providerId="LiveId" clId="{2191872A-DDB0-45D4-9EE9-2A41C3B1D06B}" dt="2020-02-12T19:56:56.380" v="93" actId="1036"/>
          <ac:picMkLst>
            <pc:docMk/>
            <pc:sldMk cId="210172512" sldId="258"/>
            <ac:picMk id="7" creationId="{DE017689-75F1-40EF-BC0F-74AAD5B8B7BA}"/>
          </ac:picMkLst>
        </pc:picChg>
        <pc:cxnChg chg="mod">
          <ac:chgData name="Kaitlyn Commes" userId="a38cc7a04266740c" providerId="LiveId" clId="{2191872A-DDB0-45D4-9EE9-2A41C3B1D06B}" dt="2020-02-12T19:53:01.160" v="74" actId="1037"/>
          <ac:cxnSpMkLst>
            <pc:docMk/>
            <pc:sldMk cId="210172512" sldId="258"/>
            <ac:cxnSpMk id="16" creationId="{4D190590-2228-4B8D-A0D9-2A4D7758D6FD}"/>
          </ac:cxnSpMkLst>
        </pc:cxnChg>
      </pc:sldChg>
      <pc:sldChg chg="addSp delSp modSp del">
        <pc:chgData name="Kaitlyn Commes" userId="a38cc7a04266740c" providerId="LiveId" clId="{2191872A-DDB0-45D4-9EE9-2A41C3B1D06B}" dt="2020-02-12T20:06:06.939" v="252" actId="47"/>
        <pc:sldMkLst>
          <pc:docMk/>
          <pc:sldMk cId="3392400964" sldId="261"/>
        </pc:sldMkLst>
        <pc:spChg chg="add mod">
          <ac:chgData name="Kaitlyn Commes" userId="a38cc7a04266740c" providerId="LiveId" clId="{2191872A-DDB0-45D4-9EE9-2A41C3B1D06B}" dt="2020-02-12T19:58:08.633" v="117" actId="14100"/>
          <ac:spMkLst>
            <pc:docMk/>
            <pc:sldMk cId="3392400964" sldId="261"/>
            <ac:spMk id="2" creationId="{51DAE6E6-1267-403E-88DB-B386A8A857A3}"/>
          </ac:spMkLst>
        </pc:spChg>
        <pc:spChg chg="del mod">
          <ac:chgData name="Kaitlyn Commes" userId="a38cc7a04266740c" providerId="LiveId" clId="{2191872A-DDB0-45D4-9EE9-2A41C3B1D06B}" dt="2020-02-12T19:57:14.871" v="96" actId="478"/>
          <ac:spMkLst>
            <pc:docMk/>
            <pc:sldMk cId="3392400964" sldId="261"/>
            <ac:spMk id="4" creationId="{CA156E90-3A83-483B-8714-B3BCD1EC088E}"/>
          </ac:spMkLst>
        </pc:spChg>
        <pc:spChg chg="add mod">
          <ac:chgData name="Kaitlyn Commes" userId="a38cc7a04266740c" providerId="LiveId" clId="{2191872A-DDB0-45D4-9EE9-2A41C3B1D06B}" dt="2020-02-12T20:03:38.453" v="232" actId="14100"/>
          <ac:spMkLst>
            <pc:docMk/>
            <pc:sldMk cId="3392400964" sldId="261"/>
            <ac:spMk id="6" creationId="{5AFDFBF3-AB35-454C-BCF9-5139B997AA2A}"/>
          </ac:spMkLst>
        </pc:spChg>
        <pc:spChg chg="add del mod">
          <ac:chgData name="Kaitlyn Commes" userId="a38cc7a04266740c" providerId="LiveId" clId="{2191872A-DDB0-45D4-9EE9-2A41C3B1D06B}" dt="2020-02-12T19:58:54.644" v="146" actId="20577"/>
          <ac:spMkLst>
            <pc:docMk/>
            <pc:sldMk cId="3392400964" sldId="261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7" creationId="{4FFDDF07-A204-44A6-B2BF-1D3C7CD21343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8" creationId="{E6B86E74-F958-40B4-9831-0788DDFBA51A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0" creationId="{C6D23266-03BF-4FD0-B6F1-C32709C1B206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2" creationId="{5ABA6651-9D95-4981-9A8E-BDF7C7C7D2A7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5" creationId="{2FB4C4FF-144C-4B9F-A806-061B22D1F665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9" creationId="{2A323426-6FDC-4498-861A-100494942330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50" creationId="{32B3453C-75A0-4B7F-B787-DF2FDC3651D9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2" creationId="{1F756F11-BDA7-40F4-99BD-3A822BD48C6F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3" creationId="{B240449B-ABAD-405B-96E8-C75B482C71A1}"/>
          </ac:spMkLst>
        </pc:spChg>
        <pc:grpChg chg="add del">
          <ac:chgData name="Kaitlyn Commes" userId="a38cc7a04266740c" providerId="LiveId" clId="{2191872A-DDB0-45D4-9EE9-2A41C3B1D06B}" dt="2020-02-12T20:00:07.887" v="148" actId="478"/>
          <ac:grpSpMkLst>
            <pc:docMk/>
            <pc:sldMk cId="3392400964" sldId="261"/>
            <ac:grpSpMk id="7" creationId="{29861331-8523-4343-9DBF-63C9818FFE11}"/>
          </ac:grpSpMkLst>
        </pc:grpChg>
        <pc:grpChg chg="add">
          <ac:chgData name="Kaitlyn Commes" userId="a38cc7a04266740c" providerId="LiveId" clId="{2191872A-DDB0-45D4-9EE9-2A41C3B1D06B}" dt="2020-02-12T20:00:09.237" v="149"/>
          <ac:grpSpMkLst>
            <pc:docMk/>
            <pc:sldMk cId="3392400964" sldId="261"/>
            <ac:grpSpMk id="30" creationId="{62297AAD-6044-47EA-A230-34A7348BA74F}"/>
          </ac:grpSpMkLst>
        </pc:grpChg>
        <pc:picChg chg="add del">
          <ac:chgData name="Kaitlyn Commes" userId="a38cc7a04266740c" providerId="LiveId" clId="{2191872A-DDB0-45D4-9EE9-2A41C3B1D06B}" dt="2020-02-12T19:54:43.431" v="83" actId="478"/>
          <ac:picMkLst>
            <pc:docMk/>
            <pc:sldMk cId="3392400964" sldId="261"/>
            <ac:picMk id="5" creationId="{33AE7CE8-F7DF-42AB-85C3-5F76DAE27A2E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4" creationId="{B7AD6469-857B-46D5-B448-D16EA11182EB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5" creationId="{71248096-9A03-41C2-B044-697CEE0DE31A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6" creationId="{C7D9182E-1B18-4050-83B6-3417C68BA401}"/>
          </ac:picMkLst>
        </pc:picChg>
      </pc:sldChg>
      <pc:sldChg chg="addSp delSp modSp add del">
        <pc:chgData name="Kaitlyn Commes" userId="a38cc7a04266740c" providerId="LiveId" clId="{2191872A-DDB0-45D4-9EE9-2A41C3B1D06B}" dt="2020-02-12T20:13:20.890" v="529" actId="47"/>
        <pc:sldMkLst>
          <pc:docMk/>
          <pc:sldMk cId="516833450" sldId="262"/>
        </pc:sldMkLst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7" creationId="{4FFDDF07-A204-44A6-B2BF-1D3C7CD2134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8" creationId="{E6B86E74-F958-40B4-9831-0788DDFBA51A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9" creationId="{1D1AAE04-7478-49DC-8E5F-0288B49920EA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0" creationId="{C6D23266-03BF-4FD0-B6F1-C32709C1B206}"/>
          </ac:spMkLst>
        </pc:spChg>
        <pc:spChg chg="mod ord topLvl">
          <ac:chgData name="Kaitlyn Commes" userId="a38cc7a04266740c" providerId="LiveId" clId="{2191872A-DDB0-45D4-9EE9-2A41C3B1D06B}" dt="2020-02-12T20:05:28.339" v="248" actId="208"/>
          <ac:spMkLst>
            <pc:docMk/>
            <pc:sldMk cId="516833450" sldId="262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04:48.673" v="241" actId="165"/>
          <ac:spMkLst>
            <pc:docMk/>
            <pc:sldMk cId="516833450" sldId="262"/>
            <ac:spMk id="42" creationId="{5ABA6651-9D95-4981-9A8E-BDF7C7C7D2A7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3" creationId="{8405AF38-CF37-43FE-A2C7-F52518028757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0:04:07.292" v="234" actId="478"/>
          <ac:spMkLst>
            <pc:docMk/>
            <pc:sldMk cId="516833450" sldId="262"/>
            <ac:spMk id="45" creationId="{2FB4C4FF-144C-4B9F-A806-061B22D1F665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46" creationId="{F498BB14-7904-4A98-B481-700D10E24BC9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04:09.982" v="235" actId="478"/>
          <ac:spMkLst>
            <pc:docMk/>
            <pc:sldMk cId="516833450" sldId="262"/>
            <ac:spMk id="49" creationId="{2A323426-6FDC-4498-861A-100494942330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50" creationId="{32B3453C-75A0-4B7F-B787-DF2FDC3651D9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51" creationId="{CC624FE5-A76F-4466-88B7-73E45FD1D933}"/>
          </ac:spMkLst>
        </pc:spChg>
        <pc:grpChg chg="add mod">
          <ac:chgData name="Kaitlyn Commes" userId="a38cc7a04266740c" providerId="LiveId" clId="{2191872A-DDB0-45D4-9EE9-2A41C3B1D06B}" dt="2020-02-12T20:05:44.776" v="249" actId="164"/>
          <ac:grpSpMkLst>
            <pc:docMk/>
            <pc:sldMk cId="516833450" sldId="262"/>
            <ac:grpSpMk id="3" creationId="{17A7E02C-1A03-4C8F-8F26-2CA2AA247B29}"/>
          </ac:grpSpMkLst>
        </pc:grpChg>
        <pc:grpChg chg="add mod">
          <ac:chgData name="Kaitlyn Commes" userId="a38cc7a04266740c" providerId="LiveId" clId="{2191872A-DDB0-45D4-9EE9-2A41C3B1D06B}" dt="2020-02-12T20:05:50.450" v="250" actId="164"/>
          <ac:grpSpMkLst>
            <pc:docMk/>
            <pc:sldMk cId="516833450" sldId="262"/>
            <ac:grpSpMk id="4" creationId="{EB7FD287-CA9D-45A7-9C51-6459299EB595}"/>
          </ac:grpSpMkLst>
        </pc:grpChg>
        <pc:grpChg chg="add mod">
          <ac:chgData name="Kaitlyn Commes" userId="a38cc7a04266740c" providerId="LiveId" clId="{2191872A-DDB0-45D4-9EE9-2A41C3B1D06B}" dt="2020-02-12T20:06:00.076" v="251" actId="164"/>
          <ac:grpSpMkLst>
            <pc:docMk/>
            <pc:sldMk cId="516833450" sldId="262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04:32.400" v="239" actId="165"/>
          <ac:grpSpMkLst>
            <pc:docMk/>
            <pc:sldMk cId="516833450" sldId="262"/>
            <ac:grpSpMk id="30" creationId="{62297AAD-6044-47EA-A230-34A7348BA74F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1" creationId="{E667574D-F78B-419C-AEA7-2D71BA2772E8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2" creationId="{D10370F2-DC94-44CC-B473-BD1E1852CF4D}"/>
          </ac:grpSpMkLst>
        </pc:grpChg>
        <pc:grpChg chg="del mod topLvl">
          <ac:chgData name="Kaitlyn Commes" userId="a38cc7a04266740c" providerId="LiveId" clId="{2191872A-DDB0-45D4-9EE9-2A41C3B1D06B}" dt="2020-02-12T20:04:48.673" v="241" actId="165"/>
          <ac:grpSpMkLst>
            <pc:docMk/>
            <pc:sldMk cId="516833450" sldId="262"/>
            <ac:grpSpMk id="33" creationId="{88459A62-F6F9-4D80-9DA6-C8B71555138E}"/>
          </ac:grpSpMkLst>
        </pc:grpChg>
        <pc:picChg chg="mod">
          <ac:chgData name="Kaitlyn Commes" userId="a38cc7a04266740c" providerId="LiveId" clId="{2191872A-DDB0-45D4-9EE9-2A41C3B1D06B}" dt="2020-02-12T20:05:44.776" v="249" actId="164"/>
          <ac:picMkLst>
            <pc:docMk/>
            <pc:sldMk cId="516833450" sldId="262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05:50.450" v="250" actId="164"/>
          <ac:picMkLst>
            <pc:docMk/>
            <pc:sldMk cId="516833450" sldId="262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06:00.076" v="251" actId="164"/>
          <ac:picMkLst>
            <pc:docMk/>
            <pc:sldMk cId="516833450" sldId="262"/>
            <ac:picMk id="56" creationId="{C7D9182E-1B18-4050-83B6-3417C68BA401}"/>
          </ac:picMkLst>
        </pc:picChg>
      </pc:sldChg>
      <pc:sldChg chg="del">
        <pc:chgData name="Kaitlyn Commes" userId="a38cc7a04266740c" providerId="LiveId" clId="{2191872A-DDB0-45D4-9EE9-2A41C3B1D06B}" dt="2020-02-12T19:51:42.554" v="21" actId="47"/>
        <pc:sldMkLst>
          <pc:docMk/>
          <pc:sldMk cId="221048052" sldId="263"/>
        </pc:sldMkLst>
      </pc:sldChg>
      <pc:sldChg chg="addSp delSp modSp add del">
        <pc:chgData name="Kaitlyn Commes" userId="a38cc7a04266740c" providerId="LiveId" clId="{2191872A-DDB0-45D4-9EE9-2A41C3B1D06B}" dt="2020-02-12T20:13:44.164" v="549" actId="47"/>
        <pc:sldMkLst>
          <pc:docMk/>
          <pc:sldMk cId="3868177798" sldId="263"/>
        </pc:sldMkLst>
        <pc:spChg chg="mod">
          <ac:chgData name="Kaitlyn Commes" userId="a38cc7a04266740c" providerId="LiveId" clId="{2191872A-DDB0-45D4-9EE9-2A41C3B1D06B}" dt="2020-02-12T20:10:12.769" v="444" actId="1076"/>
          <ac:spMkLst>
            <pc:docMk/>
            <pc:sldMk cId="3868177798" sldId="263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07:17.228" v="322" actId="20577"/>
          <ac:spMkLst>
            <pc:docMk/>
            <pc:sldMk cId="3868177798" sldId="263"/>
            <ac:spMk id="32" creationId="{203A641D-4123-4EB2-9570-420F6DFA3418}"/>
          </ac:spMkLst>
        </pc:spChg>
        <pc:spChg chg="mod">
          <ac:chgData name="Kaitlyn Commes" userId="a38cc7a04266740c" providerId="LiveId" clId="{2191872A-DDB0-45D4-9EE9-2A41C3B1D06B}" dt="2020-02-12T20:11:50.776" v="505" actId="1037"/>
          <ac:spMkLst>
            <pc:docMk/>
            <pc:sldMk cId="3868177798" sldId="263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2:50.364" v="522" actId="1035"/>
          <ac:spMkLst>
            <pc:docMk/>
            <pc:sldMk cId="3868177798" sldId="263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2:47.345" v="521" actId="1076"/>
          <ac:spMkLst>
            <pc:docMk/>
            <pc:sldMk cId="3868177798" sldId="263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37" creationId="{4FFDDF07-A204-44A6-B2BF-1D3C7CD21343}"/>
          </ac:spMkLst>
        </pc:spChg>
        <pc:spChg chg="del mod">
          <ac:chgData name="Kaitlyn Commes" userId="a38cc7a04266740c" providerId="LiveId" clId="{2191872A-DDB0-45D4-9EE9-2A41C3B1D06B}" dt="2020-02-12T20:07:02.633" v="317" actId="478"/>
          <ac:spMkLst>
            <pc:docMk/>
            <pc:sldMk cId="3868177798" sldId="263"/>
            <ac:spMk id="38" creationId="{E6B86E74-F958-40B4-9831-0788DDFBA51A}"/>
          </ac:spMkLst>
        </pc:spChg>
        <pc:spChg chg="del">
          <ac:chgData name="Kaitlyn Commes" userId="a38cc7a04266740c" providerId="LiveId" clId="{2191872A-DDB0-45D4-9EE9-2A41C3B1D06B}" dt="2020-02-12T20:06:58.398" v="315" actId="478"/>
          <ac:spMkLst>
            <pc:docMk/>
            <pc:sldMk cId="3868177798" sldId="263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9:52.915" v="421" actId="14100"/>
          <ac:spMkLst>
            <pc:docMk/>
            <pc:sldMk cId="3868177798" sldId="263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07:03.387" v="318" actId="478"/>
          <ac:spMkLst>
            <pc:docMk/>
            <pc:sldMk cId="3868177798" sldId="263"/>
            <ac:spMk id="42" creationId="{5ABA6651-9D95-4981-9A8E-BDF7C7C7D2A7}"/>
          </ac:spMkLst>
        </pc:spChg>
        <pc:spChg chg="del">
          <ac:chgData name="Kaitlyn Commes" userId="a38cc7a04266740c" providerId="LiveId" clId="{2191872A-DDB0-45D4-9EE9-2A41C3B1D06B}" dt="2020-02-12T20:06:54.983" v="314" actId="478"/>
          <ac:spMkLst>
            <pc:docMk/>
            <pc:sldMk cId="3868177798" sldId="263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8:17.878" v="369" actId="20577"/>
          <ac:spMkLst>
            <pc:docMk/>
            <pc:sldMk cId="3868177798" sldId="263"/>
            <ac:spMk id="49" creationId="{493F327C-2A50-4F5F-9FB7-BBEBE6ED3452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50" creationId="{32B3453C-75A0-4B7F-B787-DF2FDC3651D9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3" creationId="{B240449B-ABAD-405B-96E8-C75B482C71A1}"/>
          </ac:spMkLst>
        </pc:spChg>
        <pc:spChg chg="add mod">
          <ac:chgData name="Kaitlyn Commes" userId="a38cc7a04266740c" providerId="LiveId" clId="{2191872A-DDB0-45D4-9EE9-2A41C3B1D06B}" dt="2020-02-12T20:13:16.287" v="528" actId="1076"/>
          <ac:spMkLst>
            <pc:docMk/>
            <pc:sldMk cId="3868177798" sldId="263"/>
            <ac:spMk id="57" creationId="{E608CBB6-1205-449D-B99F-3CFB9133C4A6}"/>
          </ac:spMkLst>
        </pc:spChg>
        <pc:spChg chg="mod">
          <ac:chgData name="Kaitlyn Commes" userId="a38cc7a04266740c" providerId="LiveId" clId="{2191872A-DDB0-45D4-9EE9-2A41C3B1D06B}" dt="2020-02-12T20:13:02.311" v="526" actId="1076"/>
          <ac:spMkLst>
            <pc:docMk/>
            <pc:sldMk cId="3868177798" sldId="263"/>
            <ac:spMk id="64" creationId="{206874CF-D34E-47ED-8332-F5B10ACCA049}"/>
          </ac:spMkLst>
        </pc:s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" creationId="{1F956650-1C06-41A6-9307-75E4DF568C49}"/>
          </ac:grpSpMkLst>
        </pc:grpChg>
        <pc:grpChg chg="add mod">
          <ac:chgData name="Kaitlyn Commes" userId="a38cc7a04266740c" providerId="LiveId" clId="{2191872A-DDB0-45D4-9EE9-2A41C3B1D06B}" dt="2020-02-12T20:11:30.928" v="501" actId="1036"/>
          <ac:grpSpMkLst>
            <pc:docMk/>
            <pc:sldMk cId="3868177798" sldId="263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2:18.414" v="510" actId="1035"/>
          <ac:grpSpMkLst>
            <pc:docMk/>
            <pc:sldMk cId="3868177798" sldId="263"/>
            <ac:grpSpMk id="30" creationId="{C6B0A19C-62A3-45FC-B6C0-F09403EEA28B}"/>
          </ac:grpSpMkLst>
        </pc:grpChg>
        <pc:grpChg chg="add mod">
          <ac:chgData name="Kaitlyn Commes" userId="a38cc7a04266740c" providerId="LiveId" clId="{2191872A-DDB0-45D4-9EE9-2A41C3B1D06B}" dt="2020-02-12T20:12:27.893" v="513" actId="1076"/>
          <ac:grpSpMkLst>
            <pc:docMk/>
            <pc:sldMk cId="3868177798" sldId="263"/>
            <ac:grpSpMk id="33" creationId="{A85FC7EB-EB0A-4665-969A-1504B1FEAE58}"/>
          </ac:grpSpMkLst>
        </pc:grpChg>
        <pc:grpChg chg="add 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8" creationId="{AED85307-71B7-4171-83B6-F833E86985EA}"/>
          </ac:grpSpMkLst>
        </pc:grpChg>
        <pc:grpChg chg="add mod">
          <ac:chgData name="Kaitlyn Commes" userId="a38cc7a04266740c" providerId="LiveId" clId="{2191872A-DDB0-45D4-9EE9-2A41C3B1D06B}" dt="2020-02-12T20:13:09.815" v="527" actId="1076"/>
          <ac:grpSpMkLst>
            <pc:docMk/>
            <pc:sldMk cId="3868177798" sldId="263"/>
            <ac:grpSpMk id="62" creationId="{3E0A1C92-D262-4235-96DC-7EBA38D05496}"/>
          </ac:grpSpMkLst>
        </pc:grpChg>
      </pc:sldChg>
      <pc:sldChg chg="addSp modSp add del">
        <pc:chgData name="Kaitlyn Commes" userId="a38cc7a04266740c" providerId="LiveId" clId="{2191872A-DDB0-45D4-9EE9-2A41C3B1D06B}" dt="2020-02-12T20:18:11.329" v="645" actId="2696"/>
        <pc:sldMkLst>
          <pc:docMk/>
          <pc:sldMk cId="353628755" sldId="264"/>
        </pc:sldMkLst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7" creationId="{E608CBB6-1205-449D-B99F-3CFB9133C4A6}"/>
          </ac:spMkLst>
        </pc:s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8" creationId="{81742B96-B127-4B73-8A84-B074A0235F4D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3" creationId="{A85FC7EB-EB0A-4665-969A-1504B1FEAE58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62" creationId="{3E0A1C92-D262-4235-96DC-7EBA38D05496}"/>
          </ac:grpSpMkLst>
        </pc:grpChg>
      </pc:sldChg>
      <pc:sldChg chg="del">
        <pc:chgData name="Kaitlyn Commes" userId="a38cc7a04266740c" providerId="LiveId" clId="{2191872A-DDB0-45D4-9EE9-2A41C3B1D06B}" dt="2020-02-12T19:52:54.693" v="65" actId="47"/>
        <pc:sldMkLst>
          <pc:docMk/>
          <pc:sldMk cId="3833277783" sldId="264"/>
        </pc:sldMkLst>
      </pc:sldChg>
      <pc:sldChg chg="addSp delSp modSp add del">
        <pc:chgData name="Kaitlyn Commes" userId="a38cc7a04266740c" providerId="LiveId" clId="{2191872A-DDB0-45D4-9EE9-2A41C3B1D06B}" dt="2020-02-12T20:22:22.216" v="685" actId="47"/>
        <pc:sldMkLst>
          <pc:docMk/>
          <pc:sldMk cId="2797696420" sldId="265"/>
        </pc:sldMkLst>
        <pc:spChg chg="del">
          <ac:chgData name="Kaitlyn Commes" userId="a38cc7a04266740c" providerId="LiveId" clId="{2191872A-DDB0-45D4-9EE9-2A41C3B1D06B}" dt="2020-02-12T20:13:54.045" v="551" actId="478"/>
          <ac:spMkLst>
            <pc:docMk/>
            <pc:sldMk cId="2797696420" sldId="265"/>
            <ac:spMk id="2" creationId="{51DAE6E6-1267-403E-88DB-B386A8A857A3}"/>
          </ac:spMkLst>
        </pc:spChg>
        <pc:spChg chg="mod">
          <ac:chgData name="Kaitlyn Commes" userId="a38cc7a04266740c" providerId="LiveId" clId="{2191872A-DDB0-45D4-9EE9-2A41C3B1D06B}" dt="2020-02-12T20:20:59.279" v="675" actId="14100"/>
          <ac:spMkLst>
            <pc:docMk/>
            <pc:sldMk cId="2797696420" sldId="265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16:16.406" v="602" actId="1035"/>
          <ac:spMkLst>
            <pc:docMk/>
            <pc:sldMk cId="2797696420" sldId="265"/>
            <ac:spMk id="11" creationId="{AC7712B5-6485-4821-A2FD-1D2A7815CADB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4" creationId="{B602ACBF-3E4D-4A02-99C8-614521A9593B}"/>
          </ac:spMkLst>
        </pc:spChg>
        <pc:spChg chg="add mod ord">
          <ac:chgData name="Kaitlyn Commes" userId="a38cc7a04266740c" providerId="LiveId" clId="{2191872A-DDB0-45D4-9EE9-2A41C3B1D06B}" dt="2020-02-12T20:16:11.408" v="588" actId="14100"/>
          <ac:spMkLst>
            <pc:docMk/>
            <pc:sldMk cId="2797696420" sldId="265"/>
            <ac:spMk id="46" creationId="{2F7583E9-61B4-43C2-90AE-E810ECEAA5CF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48" creationId="{1E0017F1-12BE-41C1-A25B-24686A1D5AC4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51" creationId="{CC624FE5-A76F-4466-88B7-73E45FD1D93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2" creationId="{1F756F11-BDA7-40F4-99BD-3A822BD48C6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3" creationId="{B240449B-ABAD-405B-96E8-C75B482C71A1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7" creationId="{E608CBB6-1205-449D-B99F-3CFB9133C4A6}"/>
          </ac:spMkLst>
        </pc:spChg>
        <pc:grpChg chg="del mod topLvl">
          <ac:chgData name="Kaitlyn Commes" userId="a38cc7a04266740c" providerId="LiveId" clId="{2191872A-DDB0-45D4-9EE9-2A41C3B1D06B}" dt="2020-02-12T20:19:44.365" v="665" actId="165"/>
          <ac:grpSpMkLst>
            <pc:docMk/>
            <pc:sldMk cId="2797696420" sldId="265"/>
            <ac:grpSpMk id="3" creationId="{17A7E02C-1A03-4C8F-8F26-2CA2AA247B29}"/>
          </ac:grpSpMkLst>
        </pc:grpChg>
        <pc:grpChg chg="del mod topLvl">
          <ac:chgData name="Kaitlyn Commes" userId="a38cc7a04266740c" providerId="LiveId" clId="{2191872A-DDB0-45D4-9EE9-2A41C3B1D06B}" dt="2020-02-12T20:20:02.443" v="669" actId="165"/>
          <ac:grpSpMkLst>
            <pc:docMk/>
            <pc:sldMk cId="2797696420" sldId="265"/>
            <ac:grpSpMk id="4" creationId="{EB7FD287-CA9D-45A7-9C51-6459299EB595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" creationId="{1F956650-1C06-41A6-9307-75E4DF568C49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7" creationId="{30C43023-B846-4977-AEDB-6F3834A16D58}"/>
          </ac:grpSpMkLst>
        </pc:grpChg>
        <pc:grpChg chg="add del mod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8" creationId="{81742B96-B127-4B73-8A84-B074A0235F4D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0" creationId="{C6B0A19C-62A3-45FC-B6C0-F09403EEA28B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3" creationId="{A85FC7EB-EB0A-4665-969A-1504B1FEAE58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8" creationId="{AED85307-71B7-4171-83B6-F833E86985EA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62" creationId="{3E0A1C92-D262-4235-96DC-7EBA38D05496}"/>
          </ac:grpSpMkLst>
        </pc:grpChg>
        <pc:picChg chg="add mod ord">
          <ac:chgData name="Kaitlyn Commes" userId="a38cc7a04266740c" providerId="LiveId" clId="{2191872A-DDB0-45D4-9EE9-2A41C3B1D06B}" dt="2020-02-12T20:17:19.663" v="638"/>
          <ac:picMkLst>
            <pc:docMk/>
            <pc:sldMk cId="2797696420" sldId="265"/>
            <ac:picMk id="42" creationId="{62C7081A-CEB6-4429-846E-E316BBBA8CC2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4" creationId="{B7AD6469-857B-46D5-B448-D16EA11182EB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20:33.810" v="672"/>
          <ac:picMkLst>
            <pc:docMk/>
            <pc:sldMk cId="2797696420" sldId="265"/>
            <ac:picMk id="56" creationId="{C7D9182E-1B18-4050-83B6-3417C68BA401}"/>
          </ac:picMkLst>
        </pc:picChg>
        <pc:picChg chg="mod">
          <ac:chgData name="Kaitlyn Commes" userId="a38cc7a04266740c" providerId="LiveId" clId="{2191872A-DDB0-45D4-9EE9-2A41C3B1D06B}" dt="2020-02-12T20:20:38.939" v="673"/>
          <ac:picMkLst>
            <pc:docMk/>
            <pc:sldMk cId="2797696420" sldId="265"/>
            <ac:picMk id="61" creationId="{7090531C-4726-444E-91C0-20EE9B16DE84}"/>
          </ac:picMkLst>
        </pc:picChg>
      </pc:sldChg>
      <pc:sldChg chg="addSp delSp modSp add">
        <pc:chgData name="Kaitlyn Commes" userId="a38cc7a04266740c" providerId="LiveId" clId="{2191872A-DDB0-45D4-9EE9-2A41C3B1D06B}" dt="2020-02-13T09:52:39.775" v="6529" actId="20577"/>
        <pc:sldMkLst>
          <pc:docMk/>
          <pc:sldMk cId="3744576408" sldId="266"/>
        </pc:sldMkLst>
        <pc:spChg chg="add del">
          <ac:chgData name="Kaitlyn Commes" userId="a38cc7a04266740c" providerId="LiveId" clId="{2191872A-DDB0-45D4-9EE9-2A41C3B1D06B}" dt="2020-02-13T05:01:19.767" v="2985" actId="478"/>
          <ac:spMkLst>
            <pc:docMk/>
            <pc:sldMk cId="3744576408" sldId="266"/>
            <ac:spMk id="2" creationId="{201DFCD8-8D6C-4623-849A-B395E74C4F60}"/>
          </ac:spMkLst>
        </pc:spChg>
        <pc:spChg chg="del">
          <ac:chgData name="Kaitlyn Commes" userId="a38cc7a04266740c" providerId="LiveId" clId="{2191872A-DDB0-45D4-9EE9-2A41C3B1D06B}" dt="2020-02-12T20:24:27.188" v="707"/>
          <ac:spMkLst>
            <pc:docMk/>
            <pc:sldMk cId="3744576408" sldId="266"/>
            <ac:spMk id="2" creationId="{D223847F-533A-42A3-9CED-F56A9B03616A}"/>
          </ac:spMkLst>
        </pc:spChg>
        <pc:spChg chg="mod">
          <ac:chgData name="Kaitlyn Commes" userId="a38cc7a04266740c" providerId="LiveId" clId="{2191872A-DDB0-45D4-9EE9-2A41C3B1D06B}" dt="2020-02-12T20:27:44.272" v="756" actId="404"/>
          <ac:spMkLst>
            <pc:docMk/>
            <pc:sldMk cId="3744576408" sldId="266"/>
            <ac:spMk id="3" creationId="{C54C78D2-5A8B-409F-89CC-9901CE9A301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3T09:52:39.775" v="6529" actId="20577"/>
          <ac:spMkLst>
            <pc:docMk/>
            <pc:sldMk cId="3744576408" sldId="266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27:14.901" v="749" actId="14100"/>
          <ac:spMkLst>
            <pc:docMk/>
            <pc:sldMk cId="3744576408" sldId="266"/>
            <ac:spMk id="46" creationId="{2F7583E9-61B4-43C2-90AE-E810ECEAA5C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7" creationId="{57549EBD-2541-4C21-BB05-8F19922CEB1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1" creationId="{CC624FE5-A76F-4466-88B7-73E45FD1D93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7" creationId="{E608CBB6-1205-449D-B99F-3CFB9133C4A6}"/>
          </ac:spMkLst>
        </pc:spChg>
        <pc:spChg chg="mod topLvl">
          <ac:chgData name="Kaitlyn Commes" userId="a38cc7a04266740c" providerId="LiveId" clId="{2191872A-DDB0-45D4-9EE9-2A41C3B1D06B}" dt="2020-02-12T20:27:54.336" v="761" actId="1037"/>
          <ac:spMkLst>
            <pc:docMk/>
            <pc:sldMk cId="3744576408" sldId="266"/>
            <ac:spMk id="65" creationId="{C55DAF94-DBDD-405F-85D2-6778FB551B1D}"/>
          </ac:spMkLst>
        </pc:spChg>
        <pc:spChg chg="del mod topLvl">
          <ac:chgData name="Kaitlyn Commes" userId="a38cc7a04266740c" providerId="LiveId" clId="{2191872A-DDB0-45D4-9EE9-2A41C3B1D06B}" dt="2020-02-12T20:23:42.178" v="702" actId="478"/>
          <ac:spMkLst>
            <pc:docMk/>
            <pc:sldMk cId="3744576408" sldId="266"/>
            <ac:spMk id="66" creationId="{6D3049EB-34EA-4E55-BA77-C4ED2FD839CF}"/>
          </ac:spMkLst>
        </pc:s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7" creationId="{30C43023-B846-4977-AEDB-6F3834A16D58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3" creationId="{A85FC7EB-EB0A-4665-969A-1504B1FEAE58}"/>
          </ac:grpSpMkLst>
        </pc:grpChg>
        <pc:grpChg chg="add del mod">
          <ac:chgData name="Kaitlyn Commes" userId="a38cc7a04266740c" providerId="LiveId" clId="{2191872A-DDB0-45D4-9EE9-2A41C3B1D06B}" dt="2020-02-12T20:23:37.428" v="700" actId="165"/>
          <ac:grpSpMkLst>
            <pc:docMk/>
            <pc:sldMk cId="3744576408" sldId="266"/>
            <ac:grpSpMk id="39" creationId="{5E8FDF7F-E6DD-44D1-BB93-1C33BC3ED7D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62" creationId="{3E0A1C92-D262-4235-96DC-7EBA38D05496}"/>
          </ac:grpSpMkLst>
        </pc:grpChg>
        <pc:picChg chg="add mod">
          <ac:chgData name="Kaitlyn Commes" userId="a38cc7a04266740c" providerId="LiveId" clId="{2191872A-DDB0-45D4-9EE9-2A41C3B1D06B}" dt="2020-02-13T05:02:56.316" v="3001" actId="1036"/>
          <ac:picMkLst>
            <pc:docMk/>
            <pc:sldMk cId="3744576408" sldId="266"/>
            <ac:picMk id="8" creationId="{D2A0F575-0324-46E1-8293-7274A5169537}"/>
          </ac:picMkLst>
        </pc:picChg>
        <pc:picChg chg="mod modCrop">
          <ac:chgData name="Kaitlyn Commes" userId="a38cc7a04266740c" providerId="LiveId" clId="{2191872A-DDB0-45D4-9EE9-2A41C3B1D06B}" dt="2020-02-12T20:22:29.458" v="686"/>
          <ac:picMkLst>
            <pc:docMk/>
            <pc:sldMk cId="3744576408" sldId="266"/>
            <ac:picMk id="42" creationId="{62C7081A-CEB6-4429-846E-E316BBBA8CC2}"/>
          </ac:picMkLst>
        </pc:picChg>
        <pc:picChg chg="mod">
          <ac:chgData name="Kaitlyn Commes" userId="a38cc7a04266740c" providerId="LiveId" clId="{2191872A-DDB0-45D4-9EE9-2A41C3B1D06B}" dt="2020-02-13T05:04:02.636" v="3021" actId="1035"/>
          <ac:picMkLst>
            <pc:docMk/>
            <pc:sldMk cId="3744576408" sldId="266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31:02.875" v="859" actId="1035"/>
          <ac:picMkLst>
            <pc:docMk/>
            <pc:sldMk cId="3744576408" sldId="266"/>
            <ac:picMk id="55" creationId="{71248096-9A03-41C2-B044-697CEE0DE31A}"/>
          </ac:picMkLst>
        </pc:picChg>
        <pc:picChg chg="del">
          <ac:chgData name="Kaitlyn Commes" userId="a38cc7a04266740c" providerId="LiveId" clId="{2191872A-DDB0-45D4-9EE9-2A41C3B1D06B}" dt="2020-02-13T04:48:21.946" v="2457" actId="478"/>
          <ac:picMkLst>
            <pc:docMk/>
            <pc:sldMk cId="3744576408" sldId="266"/>
            <ac:picMk id="61" creationId="{7090531C-4726-444E-91C0-20EE9B16DE84}"/>
          </ac:picMkLst>
        </pc:picChg>
      </pc:sldChg>
      <pc:sldChg chg="addSp delSp modSp add del">
        <pc:chgData name="Kaitlyn Commes" userId="a38cc7a04266740c" providerId="LiveId" clId="{2191872A-DDB0-45D4-9EE9-2A41C3B1D06B}" dt="2020-02-12T21:55:03.041" v="1480" actId="47"/>
        <pc:sldMkLst>
          <pc:docMk/>
          <pc:sldMk cId="839340492" sldId="267"/>
        </pc:sldMkLst>
        <pc:spChg chg="add mod ord">
          <ac:chgData name="Kaitlyn Commes" userId="a38cc7a04266740c" providerId="LiveId" clId="{2191872A-DDB0-45D4-9EE9-2A41C3B1D06B}" dt="2020-02-12T21:48:16.354" v="1241" actId="14100"/>
          <ac:spMkLst>
            <pc:docMk/>
            <pc:sldMk cId="839340492" sldId="267"/>
            <ac:spMk id="4" creationId="{2D1C4780-EB16-43CD-9DF9-9959127AA4E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6" creationId="{5AFDFBF3-AB35-454C-BCF9-5139B997AA2A}"/>
          </ac:spMkLst>
        </pc:spChg>
        <pc:spChg chg="add mod">
          <ac:chgData name="Kaitlyn Commes" userId="a38cc7a04266740c" providerId="LiveId" clId="{2191872A-DDB0-45D4-9EE9-2A41C3B1D06B}" dt="2020-02-12T21:48:32.452" v="1244" actId="1038"/>
          <ac:spMkLst>
            <pc:docMk/>
            <pc:sldMk cId="839340492" sldId="267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2T21:37:40.430" v="874" actId="14100"/>
          <ac:spMkLst>
            <pc:docMk/>
            <pc:sldMk cId="839340492" sldId="267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1:37:21.495" v="872" actId="478"/>
          <ac:spMkLst>
            <pc:docMk/>
            <pc:sldMk cId="839340492" sldId="267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7" creationId="{E608CBB6-1205-449D-B99F-3CFB9133C4A6}"/>
          </ac:spMkLst>
        </pc:spChg>
        <pc:spChg chg="add del mod">
          <ac:chgData name="Kaitlyn Commes" userId="a38cc7a04266740c" providerId="LiveId" clId="{2191872A-DDB0-45D4-9EE9-2A41C3B1D06B}" dt="2020-02-12T21:38:47.391" v="898" actId="478"/>
          <ac:spMkLst>
            <pc:docMk/>
            <pc:sldMk cId="839340492" sldId="267"/>
            <ac:spMk id="66" creationId="{540EB746-EF02-48AA-BB5A-8D6155277811}"/>
          </ac:spMkLst>
        </pc:spChg>
        <pc:spChg chg="add mod">
          <ac:chgData name="Kaitlyn Commes" userId="a38cc7a04266740c" providerId="LiveId" clId="{2191872A-DDB0-45D4-9EE9-2A41C3B1D06B}" dt="2020-02-12T21:48:47.875" v="1250" actId="15"/>
          <ac:spMkLst>
            <pc:docMk/>
            <pc:sldMk cId="839340492" sldId="267"/>
            <ac:spMk id="67" creationId="{6BB3CC0C-F727-44BE-9729-6AE503DA2203}"/>
          </ac:spMkLst>
        </pc:s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62" creationId="{3E0A1C92-D262-4235-96DC-7EBA38D05496}"/>
          </ac:grpSpMkLst>
        </pc:grpChg>
        <pc:picChg chg="add del mod">
          <ac:chgData name="Kaitlyn Commes" userId="a38cc7a04266740c" providerId="LiveId" clId="{2191872A-DDB0-45D4-9EE9-2A41C3B1D06B}" dt="2020-02-12T21:32:30.009" v="867" actId="478"/>
          <ac:picMkLst>
            <pc:docMk/>
            <pc:sldMk cId="839340492" sldId="267"/>
            <ac:picMk id="2" creationId="{3497801A-3F23-41C3-B54F-6D8001558F9B}"/>
          </ac:picMkLst>
        </pc:picChg>
        <pc:picChg chg="del">
          <ac:chgData name="Kaitlyn Commes" userId="a38cc7a04266740c" providerId="LiveId" clId="{2191872A-DDB0-45D4-9EE9-2A41C3B1D06B}" dt="2020-02-12T20:30:10.794" v="855" actId="478"/>
          <ac:picMkLst>
            <pc:docMk/>
            <pc:sldMk cId="839340492" sldId="267"/>
            <ac:picMk id="42" creationId="{62C7081A-CEB6-4429-846E-E316BBBA8CC2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5" creationId="{71248096-9A03-41C2-B044-697CEE0DE31A}"/>
          </ac:picMkLst>
        </pc:picChg>
      </pc:sldChg>
      <pc:sldChg chg="addSp delSp modSp add del ord">
        <pc:chgData name="Kaitlyn Commes" userId="a38cc7a04266740c" providerId="LiveId" clId="{2191872A-DDB0-45D4-9EE9-2A41C3B1D06B}" dt="2020-02-14T22:58:03.578" v="12777" actId="47"/>
        <pc:sldMkLst>
          <pc:docMk/>
          <pc:sldMk cId="2526122650" sldId="268"/>
        </pc:sldMkLst>
        <pc:spChg chg="add mod">
          <ac:chgData name="Kaitlyn Commes" userId="a38cc7a04266740c" providerId="LiveId" clId="{2191872A-DDB0-45D4-9EE9-2A41C3B1D06B}" dt="2020-02-13T09:11:07.362" v="5315" actId="1076"/>
          <ac:spMkLst>
            <pc:docMk/>
            <pc:sldMk cId="2526122650" sldId="268"/>
            <ac:spMk id="7" creationId="{88C50CEF-5137-4039-89C6-C8F270B2C26C}"/>
          </ac:spMkLst>
        </pc:spChg>
        <pc:spChg chg="mod">
          <ac:chgData name="Kaitlyn Commes" userId="a38cc7a04266740c" providerId="LiveId" clId="{2191872A-DDB0-45D4-9EE9-2A41C3B1D06B}" dt="2020-02-13T09:10:42.501" v="5313" actId="20577"/>
          <ac:spMkLst>
            <pc:docMk/>
            <pc:sldMk cId="2526122650" sldId="26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7:32.323" v="4867" actId="478"/>
          <ac:spMkLst>
            <pc:docMk/>
            <pc:sldMk cId="2526122650" sldId="268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7" creationId="{98E5BE1A-02CE-41EA-89FF-16EC80514A51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8" creationId="{2D5C69CE-2DF9-4A88-8C4A-C94BF053FACE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9" creationId="{FAB6C106-9AAA-40DB-A027-47628D4517D2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10" creationId="{D3A81B62-F67C-49DF-9485-1E3BEF7CD4A2}"/>
          </ac:graphicFrameMkLst>
        </pc:graphicFrameChg>
        <pc:picChg chg="del mod ord">
          <ac:chgData name="Kaitlyn Commes" userId="a38cc7a04266740c" providerId="LiveId" clId="{2191872A-DDB0-45D4-9EE9-2A41C3B1D06B}" dt="2020-02-13T09:35:46.615" v="5700" actId="478"/>
          <ac:picMkLst>
            <pc:docMk/>
            <pc:sldMk cId="2526122650" sldId="268"/>
            <ac:picMk id="2" creationId="{3497801A-3F23-41C3-B54F-6D8001558F9B}"/>
          </ac:picMkLst>
        </pc:picChg>
        <pc:picChg chg="add del mod">
          <ac:chgData name="Kaitlyn Commes" userId="a38cc7a04266740c" providerId="LiveId" clId="{2191872A-DDB0-45D4-9EE9-2A41C3B1D06B}" dt="2020-02-14T19:34:27.215" v="12657" actId="478"/>
          <ac:picMkLst>
            <pc:docMk/>
            <pc:sldMk cId="2526122650" sldId="268"/>
            <ac:picMk id="4" creationId="{08940A86-CA5E-4957-9317-0EFDB31C5E24}"/>
          </ac:picMkLst>
        </pc:picChg>
      </pc:sldChg>
      <pc:sldChg chg="addSp delSp modSp add">
        <pc:chgData name="Kaitlyn Commes" userId="a38cc7a04266740c" providerId="LiveId" clId="{2191872A-DDB0-45D4-9EE9-2A41C3B1D06B}" dt="2020-02-14T00:40:29.113" v="7571" actId="20577"/>
        <pc:sldMkLst>
          <pc:docMk/>
          <pc:sldMk cId="3986385726" sldId="269"/>
        </pc:sldMkLst>
        <pc:spChg chg="mod">
          <ac:chgData name="Kaitlyn Commes" userId="a38cc7a04266740c" providerId="LiveId" clId="{2191872A-DDB0-45D4-9EE9-2A41C3B1D06B}" dt="2020-02-13T05:10:40.109" v="3086" actId="1076"/>
          <ac:spMkLst>
            <pc:docMk/>
            <pc:sldMk cId="3986385726" sldId="269"/>
            <ac:spMk id="4" creationId="{2D1C4780-EB16-43CD-9DF9-9959127AA4E4}"/>
          </ac:spMkLst>
        </pc:spChg>
        <pc:spChg chg="mod">
          <ac:chgData name="Kaitlyn Commes" userId="a38cc7a04266740c" providerId="LiveId" clId="{2191872A-DDB0-45D4-9EE9-2A41C3B1D06B}" dt="2020-02-14T00:40:29.113" v="7571" actId="20577"/>
          <ac:spMkLst>
            <pc:docMk/>
            <pc:sldMk cId="3986385726" sldId="269"/>
            <ac:spMk id="8" creationId="{2648D53F-340F-4445-B931-372BED7B4D1F}"/>
          </ac:spMkLst>
        </pc:spChg>
        <pc:spChg chg="add del mod ord">
          <ac:chgData name="Kaitlyn Commes" userId="a38cc7a04266740c" providerId="LiveId" clId="{2191872A-DDB0-45D4-9EE9-2A41C3B1D06B}" dt="2020-02-13T05:06:49.349" v="3047" actId="478"/>
          <ac:spMkLst>
            <pc:docMk/>
            <pc:sldMk cId="3986385726" sldId="269"/>
            <ac:spMk id="10" creationId="{8DE1D098-D545-4153-A052-83B290A22E33}"/>
          </ac:spMkLst>
        </pc:spChg>
        <pc:spChg chg="mod">
          <ac:chgData name="Kaitlyn Commes" userId="a38cc7a04266740c" providerId="LiveId" clId="{2191872A-DDB0-45D4-9EE9-2A41C3B1D06B}" dt="2020-02-13T05:05:39.952" v="3030" actId="1076"/>
          <ac:spMkLst>
            <pc:docMk/>
            <pc:sldMk cId="3986385726" sldId="269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4T00:40:28.586" v="7570" actId="20577"/>
          <ac:spMkLst>
            <pc:docMk/>
            <pc:sldMk cId="3986385726" sldId="269"/>
            <ac:spMk id="67" creationId="{6BB3CC0C-F727-44BE-9729-6AE503DA2203}"/>
          </ac:spMkLst>
        </pc:spChg>
        <pc:picChg chg="add mod ord modCrop">
          <ac:chgData name="Kaitlyn Commes" userId="a38cc7a04266740c" providerId="LiveId" clId="{2191872A-DDB0-45D4-9EE9-2A41C3B1D06B}" dt="2020-02-13T05:10:33.479" v="3085" actId="1076"/>
          <ac:picMkLst>
            <pc:docMk/>
            <pc:sldMk cId="3986385726" sldId="269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5:56:15.821" v="3218" actId="47"/>
        <pc:sldMkLst>
          <pc:docMk/>
          <pc:sldMk cId="2459171455" sldId="270"/>
        </pc:sldMkLst>
        <pc:spChg chg="mod">
          <ac:chgData name="Kaitlyn Commes" userId="a38cc7a04266740c" providerId="LiveId" clId="{2191872A-DDB0-45D4-9EE9-2A41C3B1D06B}" dt="2020-02-12T22:23:33.409" v="1590" actId="20577"/>
          <ac:spMkLst>
            <pc:docMk/>
            <pc:sldMk cId="2459171455" sldId="270"/>
            <ac:spMk id="11" creationId="{AC7712B5-6485-4821-A2FD-1D2A7815CADB}"/>
          </ac:spMkLst>
        </pc:sp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7" creationId="{98E5BE1A-02CE-41EA-89FF-16EC80514A51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8" creationId="{2D5C69CE-2DF9-4A88-8C4A-C94BF053FACE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9" creationId="{FAB6C106-9AAA-40DB-A027-47628D4517D2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10" creationId="{D3A81B62-F67C-49DF-9485-1E3BEF7CD4A2}"/>
          </ac:graphicFrameMkLst>
        </pc:graphicFrameChg>
        <pc:graphicFrameChg chg="add mod">
          <ac:chgData name="Kaitlyn Commes" userId="a38cc7a04266740c" providerId="LiveId" clId="{2191872A-DDB0-45D4-9EE9-2A41C3B1D06B}" dt="2020-02-13T00:04:19.608" v="2043" actId="207"/>
          <ac:graphicFrameMkLst>
            <pc:docMk/>
            <pc:sldMk cId="2459171455" sldId="270"/>
            <ac:graphicFrameMk id="12" creationId="{951EC28F-0BBA-4E36-BB0A-6E835EFBF650}"/>
          </ac:graphicFrameMkLst>
        </pc:graphicFrameChg>
        <pc:picChg chg="del">
          <ac:chgData name="Kaitlyn Commes" userId="a38cc7a04266740c" providerId="LiveId" clId="{2191872A-DDB0-45D4-9EE9-2A41C3B1D06B}" dt="2020-02-12T22:19:00.758" v="1542" actId="478"/>
          <ac:picMkLst>
            <pc:docMk/>
            <pc:sldMk cId="2459171455" sldId="270"/>
            <ac:picMk id="2" creationId="{3497801A-3F23-41C3-B54F-6D8001558F9B}"/>
          </ac:picMkLst>
        </pc:picChg>
      </pc:sldChg>
      <pc:sldChg chg="addSp delSp modSp add del mod ord">
        <pc:chgData name="Kaitlyn Commes" userId="a38cc7a04266740c" providerId="LiveId" clId="{2191872A-DDB0-45D4-9EE9-2A41C3B1D06B}" dt="2020-02-15T19:32:48.042" v="12961" actId="14100"/>
        <pc:sldMkLst>
          <pc:docMk/>
          <pc:sldMk cId="2402763997" sldId="271"/>
        </pc:sldMkLst>
        <pc:spChg chg="del mod">
          <ac:chgData name="Kaitlyn Commes" userId="a38cc7a04266740c" providerId="LiveId" clId="{2191872A-DDB0-45D4-9EE9-2A41C3B1D06B}" dt="2020-02-13T07:45:34.678" v="4229" actId="478"/>
          <ac:spMkLst>
            <pc:docMk/>
            <pc:sldMk cId="2402763997" sldId="271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7:45:21.404" v="4228" actId="167"/>
          <ac:spMkLst>
            <pc:docMk/>
            <pc:sldMk cId="2402763997" sldId="271"/>
            <ac:spMk id="13" creationId="{FFE9D7CF-DDC1-4252-9260-BFA317FA12FE}"/>
          </ac:spMkLst>
        </pc:spChg>
        <pc:spChg chg="add">
          <ac:chgData name="Kaitlyn Commes" userId="a38cc7a04266740c" providerId="LiveId" clId="{2191872A-DDB0-45D4-9EE9-2A41C3B1D06B}" dt="2020-02-13T07:45:35.398" v="4230"/>
          <ac:spMkLst>
            <pc:docMk/>
            <pc:sldMk cId="2402763997" sldId="271"/>
            <ac:spMk id="14" creationId="{8A317208-F72E-4640-8187-13BCDE3E50E0}"/>
          </ac:spMkLst>
        </pc:spChg>
        <pc:spChg chg="del mod">
          <ac:chgData name="Kaitlyn Commes" userId="a38cc7a04266740c" providerId="LiveId" clId="{2191872A-DDB0-45D4-9EE9-2A41C3B1D06B}" dt="2020-02-13T07:45:08.766" v="4226" actId="478"/>
          <ac:spMkLst>
            <pc:docMk/>
            <pc:sldMk cId="2402763997" sldId="271"/>
            <ac:spMk id="46" creationId="{2F7583E9-61B4-43C2-90AE-E810ECEAA5CF}"/>
          </ac:spMkLst>
        </pc:sp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5T19:32:48.042" v="12961" actId="14100"/>
          <ac:graphicFrameMkLst>
            <pc:docMk/>
            <pc:sldMk cId="2402763997" sldId="271"/>
            <ac:graphicFrameMk id="7" creationId="{F9DB8D56-E467-40E7-A146-13E00373FEC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8" creationId="{2D5C69CE-2DF9-4A88-8C4A-C94BF053FACE}"/>
          </ac:graphicFrameMkLst>
        </pc:graphicFrameChg>
        <pc:graphicFrameChg chg="add del mod">
          <ac:chgData name="Kaitlyn Commes" userId="a38cc7a04266740c" providerId="LiveId" clId="{2191872A-DDB0-45D4-9EE9-2A41C3B1D06B}" dt="2020-02-15T19:32:17.974" v="12957" actId="478"/>
          <ac:graphicFrameMkLst>
            <pc:docMk/>
            <pc:sldMk cId="2402763997" sldId="271"/>
            <ac:graphicFrameMk id="8" creationId="{4393FB18-34C1-4336-A5BD-05A1FD184D5F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1:52:17.856" v="2331" actId="478"/>
          <ac:graphicFrameMkLst>
            <pc:docMk/>
            <pc:sldMk cId="2402763997" sldId="271"/>
            <ac:graphicFrameMk id="12" creationId="{0D1EB55E-0DF3-4F58-8753-CE5C79EAD3A9}"/>
          </ac:graphicFrameMkLst>
        </pc:graphicFrameChg>
        <pc:graphicFrameChg chg="add del mod">
          <ac:chgData name="Kaitlyn Commes" userId="a38cc7a04266740c" providerId="LiveId" clId="{2191872A-DDB0-45D4-9EE9-2A41C3B1D06B}" dt="2020-02-12T23:17:02.017" v="1717" actId="478"/>
          <ac:graphicFrameMkLst>
            <pc:docMk/>
            <pc:sldMk cId="2402763997" sldId="271"/>
            <ac:graphicFrameMk id="13" creationId="{78A77B9E-82EA-48F6-AA0D-83D0E2D0ECEC}"/>
          </ac:graphicFrameMkLst>
        </pc:graphicFrameChg>
        <pc:graphicFrameChg chg="add del mod">
          <ac:chgData name="Kaitlyn Commes" userId="a38cc7a04266740c" providerId="LiveId" clId="{2191872A-DDB0-45D4-9EE9-2A41C3B1D06B}" dt="2020-02-12T23:27:24.252" v="1772" actId="478"/>
          <ac:graphicFrameMkLst>
            <pc:docMk/>
            <pc:sldMk cId="2402763997" sldId="271"/>
            <ac:graphicFrameMk id="14" creationId="{15DBC7B1-4391-4397-82DD-49F349AF2AAD}"/>
          </ac:graphicFrameMkLst>
        </pc:graphicFrameChg>
        <pc:graphicFrameChg chg="add del mod">
          <ac:chgData name="Kaitlyn Commes" userId="a38cc7a04266740c" providerId="LiveId" clId="{2191872A-DDB0-45D4-9EE9-2A41C3B1D06B}" dt="2020-02-13T00:50:17.164" v="2232" actId="478"/>
          <ac:graphicFrameMkLst>
            <pc:docMk/>
            <pc:sldMk cId="2402763997" sldId="271"/>
            <ac:graphicFrameMk id="15" creationId="{83168F9C-7CE3-48A9-B110-6630B535635D}"/>
          </ac:graphicFrameMkLst>
        </pc:graphicFrameChg>
        <pc:graphicFrameChg chg="add del mod topLvl modGraphic">
          <ac:chgData name="Kaitlyn Commes" userId="a38cc7a04266740c" providerId="LiveId" clId="{2191872A-DDB0-45D4-9EE9-2A41C3B1D06B}" dt="2020-02-13T01:40:30.692" v="2322" actId="478"/>
          <ac:graphicFrameMkLst>
            <pc:docMk/>
            <pc:sldMk cId="2402763997" sldId="271"/>
            <ac:graphicFrameMk id="16" creationId="{D7E79D35-DC78-481C-A8F3-FB8D832A5B15}"/>
          </ac:graphicFrameMkLst>
        </pc:graphicFrameChg>
        <pc:graphicFrameChg chg="add del">
          <ac:chgData name="Kaitlyn Commes" userId="a38cc7a04266740c" providerId="LiveId" clId="{2191872A-DDB0-45D4-9EE9-2A41C3B1D06B}" dt="2020-02-13T00:54:23.360" v="2239" actId="478"/>
          <ac:graphicFrameMkLst>
            <pc:docMk/>
            <pc:sldMk cId="2402763997" sldId="271"/>
            <ac:graphicFrameMk id="17" creationId="{BA5B0D81-5D27-4E09-AD9B-DF62C79E7706}"/>
          </ac:graphicFrameMkLst>
        </pc:graphicFrameChg>
        <pc:graphicFrameChg chg="add del mod">
          <ac:chgData name="Kaitlyn Commes" userId="a38cc7a04266740c" providerId="LiveId" clId="{2191872A-DDB0-45D4-9EE9-2A41C3B1D06B}" dt="2020-02-13T00:59:28.233" v="2258" actId="478"/>
          <ac:graphicFrameMkLst>
            <pc:docMk/>
            <pc:sldMk cId="2402763997" sldId="271"/>
            <ac:graphicFrameMk id="18" creationId="{257E6C15-6EBC-44D4-B765-5BF1775F4A22}"/>
          </ac:graphicFrameMkLst>
        </pc:graphicFrameChg>
        <pc:graphicFrameChg chg="add mod">
          <ac:chgData name="Kaitlyn Commes" userId="a38cc7a04266740c" providerId="LiveId" clId="{2191872A-DDB0-45D4-9EE9-2A41C3B1D06B}" dt="2020-02-13T07:43:18.487" v="4183" actId="1076"/>
          <ac:graphicFrameMkLst>
            <pc:docMk/>
            <pc:sldMk cId="2402763997" sldId="271"/>
            <ac:graphicFrameMk id="19" creationId="{3C392E84-9EDB-4AEE-AAE1-75B4B8FDF83A}"/>
          </ac:graphicFrameMkLst>
        </pc:graphicFrameChg>
        <pc:picChg chg="add ord">
          <ac:chgData name="Kaitlyn Commes" userId="a38cc7a04266740c" providerId="LiveId" clId="{2191872A-DDB0-45D4-9EE9-2A41C3B1D06B}" dt="2020-02-13T07:45:21.404" v="4228" actId="167"/>
          <ac:picMkLst>
            <pc:docMk/>
            <pc:sldMk cId="2402763997" sldId="271"/>
            <ac:picMk id="12" creationId="{FB4355D7-1F20-4FD6-BFB7-69A7E0CBF06F}"/>
          </ac:picMkLst>
        </pc:picChg>
        <pc:cxnChg chg="add del mod">
          <ac:chgData name="Kaitlyn Commes" userId="a38cc7a04266740c" providerId="LiveId" clId="{2191872A-DDB0-45D4-9EE9-2A41C3B1D06B}" dt="2020-02-15T19:32:17.974" v="12957" actId="478"/>
          <ac:cxnSpMkLst>
            <pc:docMk/>
            <pc:sldMk cId="2402763997" sldId="271"/>
            <ac:cxnSpMk id="9" creationId="{DC970D01-6739-4651-BE32-A355F8AB671F}"/>
          </ac:cxnSpMkLst>
        </pc:cxnChg>
        <pc:cxnChg chg="add mod">
          <ac:chgData name="Kaitlyn Commes" userId="a38cc7a04266740c" providerId="LiveId" clId="{2191872A-DDB0-45D4-9EE9-2A41C3B1D06B}" dt="2020-02-13T07:45:05.967" v="4225" actId="1038"/>
          <ac:cxnSpMkLst>
            <pc:docMk/>
            <pc:sldMk cId="2402763997" sldId="271"/>
            <ac:cxnSpMk id="10" creationId="{3C06BB4B-6657-4B50-A30B-008C40A77F0A}"/>
          </ac:cxnSpMkLst>
        </pc:cxnChg>
      </pc:sldChg>
      <pc:sldChg chg="addSp delSp modSp add del">
        <pc:chgData name="Kaitlyn Commes" userId="a38cc7a04266740c" providerId="LiveId" clId="{2191872A-DDB0-45D4-9EE9-2A41C3B1D06B}" dt="2020-02-14T22:58:10.945" v="12778" actId="47"/>
        <pc:sldMkLst>
          <pc:docMk/>
          <pc:sldMk cId="1034290575" sldId="272"/>
        </pc:sldMkLst>
        <pc:spChg chg="add mod">
          <ac:chgData name="Kaitlyn Commes" userId="a38cc7a04266740c" providerId="LiveId" clId="{2191872A-DDB0-45D4-9EE9-2A41C3B1D06B}" dt="2020-02-13T09:11:20.102" v="5343" actId="20577"/>
          <ac:spMkLst>
            <pc:docMk/>
            <pc:sldMk cId="1034290575" sldId="272"/>
            <ac:spMk id="7" creationId="{28C9F3A8-0778-49CF-AD3B-3DE821D068B4}"/>
          </ac:spMkLst>
        </pc:spChg>
        <pc:spChg chg="mod">
          <ac:chgData name="Kaitlyn Commes" userId="a38cc7a04266740c" providerId="LiveId" clId="{2191872A-DDB0-45D4-9EE9-2A41C3B1D06B}" dt="2020-02-13T09:13:17.892" v="5460" actId="20577"/>
          <ac:spMkLst>
            <pc:docMk/>
            <pc:sldMk cId="1034290575" sldId="272"/>
            <ac:spMk id="11" creationId="{AC7712B5-6485-4821-A2FD-1D2A7815CADB}"/>
          </ac:spMkLst>
        </pc:spChg>
        <pc:picChg chg="del">
          <ac:chgData name="Kaitlyn Commes" userId="a38cc7a04266740c" providerId="LiveId" clId="{2191872A-DDB0-45D4-9EE9-2A41C3B1D06B}" dt="2020-02-12T22:24:34.896" v="1650" actId="478"/>
          <ac:picMkLst>
            <pc:docMk/>
            <pc:sldMk cId="1034290575" sldId="272"/>
            <ac:picMk id="2" creationId="{3497801A-3F23-41C3-B54F-6D8001558F9B}"/>
          </ac:picMkLst>
        </pc:picChg>
        <pc:picChg chg="add">
          <ac:chgData name="Kaitlyn Commes" userId="a38cc7a04266740c" providerId="LiveId" clId="{2191872A-DDB0-45D4-9EE9-2A41C3B1D06B}" dt="2020-02-12T22:24:35.285" v="1651"/>
          <ac:picMkLst>
            <pc:docMk/>
            <pc:sldMk cId="1034290575" sldId="272"/>
            <ac:picMk id="8" creationId="{74561BA8-EF85-45BE-BF32-12DAC371029E}"/>
          </ac:picMkLst>
        </pc:picChg>
      </pc:sldChg>
      <pc:sldChg chg="addSp delSp modSp add del mod">
        <pc:chgData name="Kaitlyn Commes" userId="a38cc7a04266740c" providerId="LiveId" clId="{2191872A-DDB0-45D4-9EE9-2A41C3B1D06B}" dt="2020-02-13T08:14:50.460" v="4698" actId="47"/>
        <pc:sldMkLst>
          <pc:docMk/>
          <pc:sldMk cId="2376831734" sldId="273"/>
        </pc:sldMkLst>
        <pc:spChg chg="mod">
          <ac:chgData name="Kaitlyn Commes" userId="a38cc7a04266740c" providerId="LiveId" clId="{2191872A-DDB0-45D4-9EE9-2A41C3B1D06B}" dt="2020-02-12T22:25:25.725" v="1696" actId="20577"/>
          <ac:spMkLst>
            <pc:docMk/>
            <pc:sldMk cId="2376831734" sldId="27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2:09:36.437" v="2448" actId="14100"/>
          <ac:graphicFrameMkLst>
            <pc:docMk/>
            <pc:sldMk cId="2376831734" sldId="273"/>
            <ac:graphicFrameMk id="7" creationId="{B72C3F7E-CE30-4EF2-8C01-038BDA378BE8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8" creationId="{2D5C69CE-2DF9-4A88-8C4A-C94BF053FACE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2:00:25.237" v="2369" actId="478"/>
          <ac:graphicFrameMkLst>
            <pc:docMk/>
            <pc:sldMk cId="2376831734" sldId="273"/>
            <ac:graphicFrameMk id="12" creationId="{90993D29-9595-4606-BDDA-06212603CCAF}"/>
          </ac:graphicFrameMkLst>
        </pc:graphicFrameChg>
      </pc:sldChg>
      <pc:sldChg chg="add del">
        <pc:chgData name="Kaitlyn Commes" userId="a38cc7a04266740c" providerId="LiveId" clId="{2191872A-DDB0-45D4-9EE9-2A41C3B1D06B}" dt="2020-02-13T00:41:56.634" v="2088" actId="47"/>
        <pc:sldMkLst>
          <pc:docMk/>
          <pc:sldMk cId="3812426349" sldId="274"/>
        </pc:sldMkLst>
      </pc:sldChg>
      <pc:sldChg chg="addSp delSp modSp add del mod">
        <pc:chgData name="Kaitlyn Commes" userId="a38cc7a04266740c" providerId="LiveId" clId="{2191872A-DDB0-45D4-9EE9-2A41C3B1D06B}" dt="2020-02-13T07:14:13.645" v="3942" actId="47"/>
        <pc:sldMkLst>
          <pc:docMk/>
          <pc:sldMk cId="3946125750" sldId="275"/>
        </pc:sldMkLst>
        <pc:spChg chg="add del mod ord">
          <ac:chgData name="Kaitlyn Commes" userId="a38cc7a04266740c" providerId="LiveId" clId="{2191872A-DDB0-45D4-9EE9-2A41C3B1D06B}" dt="2020-02-13T06:55:44.730" v="3632" actId="478"/>
          <ac:spMkLst>
            <pc:docMk/>
            <pc:sldMk cId="3946125750" sldId="275"/>
            <ac:spMk id="5" creationId="{3E4E3D26-91C8-444D-91BB-81D2FBD8F505}"/>
          </ac:spMkLst>
        </pc:spChg>
        <pc:spChg chg="mod">
          <ac:chgData name="Kaitlyn Commes" userId="a38cc7a04266740c" providerId="LiveId" clId="{2191872A-DDB0-45D4-9EE9-2A41C3B1D06B}" dt="2020-02-13T06:14:24.172" v="3351" actId="1035"/>
          <ac:spMkLst>
            <pc:docMk/>
            <pc:sldMk cId="3946125750" sldId="275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3T06:16:16.825" v="3363" actId="12788"/>
          <ac:spMkLst>
            <pc:docMk/>
            <pc:sldMk cId="3946125750" sldId="275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3T00:39:18.094" v="2060" actId="478"/>
          <ac:graphicFrameMkLst>
            <pc:docMk/>
            <pc:sldMk cId="3946125750" sldId="275"/>
            <ac:graphicFrameMk id="7" creationId="{2A6A472C-1403-4F97-84D7-192055A8A8CB}"/>
          </ac:graphicFrameMkLst>
        </pc:graphicFrameChg>
        <pc:graphicFrameChg chg="add mod">
          <ac:chgData name="Kaitlyn Commes" userId="a38cc7a04266740c" providerId="LiveId" clId="{2191872A-DDB0-45D4-9EE9-2A41C3B1D06B}" dt="2020-02-13T07:04:15.094" v="3749" actId="14100"/>
          <ac:graphicFrameMkLst>
            <pc:docMk/>
            <pc:sldMk cId="3946125750" sldId="275"/>
            <ac:graphicFrameMk id="8" creationId="{CA1D262D-BF2D-487C-AE17-ED4B2342E72B}"/>
          </ac:graphicFrameMkLst>
        </pc:graphicFrameChg>
        <pc:graphicFrameChg chg="add mod">
          <ac:chgData name="Kaitlyn Commes" userId="a38cc7a04266740c" providerId="LiveId" clId="{2191872A-DDB0-45D4-9EE9-2A41C3B1D06B}" dt="2020-02-13T07:05:18.598" v="3759" actId="14100"/>
          <ac:graphicFrameMkLst>
            <pc:docMk/>
            <pc:sldMk cId="3946125750" sldId="275"/>
            <ac:graphicFrameMk id="10" creationId="{E472FAC1-FCBE-494F-97C1-839133E2CF11}"/>
          </ac:graphicFrameMkLst>
        </pc:graphicFrameChg>
        <pc:graphicFrameChg chg="del">
          <ac:chgData name="Kaitlyn Commes" userId="a38cc7a04266740c" providerId="LiveId" clId="{2191872A-DDB0-45D4-9EE9-2A41C3B1D06B}" dt="2020-02-13T00:38:18.919" v="2053" actId="478"/>
          <ac:graphicFrameMkLst>
            <pc:docMk/>
            <pc:sldMk cId="3946125750" sldId="275"/>
            <ac:graphicFrameMk id="12" creationId="{951EC28F-0BBA-4E36-BB0A-6E835EFBF650}"/>
          </ac:graphicFrameMkLst>
        </pc:graphicFrameChg>
        <pc:graphicFrameChg chg="add del mod">
          <ac:chgData name="Kaitlyn Commes" userId="a38cc7a04266740c" providerId="LiveId" clId="{2191872A-DDB0-45D4-9EE9-2A41C3B1D06B}" dt="2020-02-13T07:01:50.049" v="3728" actId="478"/>
          <ac:graphicFrameMkLst>
            <pc:docMk/>
            <pc:sldMk cId="3946125750" sldId="275"/>
            <ac:graphicFrameMk id="12" creationId="{B8EDE441-6E71-4225-9796-645C9319149B}"/>
          </ac:graphicFrameMkLst>
        </pc:graphicFrameChg>
        <pc:graphicFrameChg chg="add del">
          <ac:chgData name="Kaitlyn Commes" userId="a38cc7a04266740c" providerId="LiveId" clId="{2191872A-DDB0-45D4-9EE9-2A41C3B1D06B}" dt="2020-02-13T07:01:53.647" v="3730" actId="478"/>
          <ac:graphicFrameMkLst>
            <pc:docMk/>
            <pc:sldMk cId="3946125750" sldId="275"/>
            <ac:graphicFrameMk id="13" creationId="{B8032739-7521-4501-BD5D-1850D5952569}"/>
          </ac:graphicFrameMkLst>
        </pc:graphicFrameChg>
        <pc:graphicFrameChg chg="add mod">
          <ac:chgData name="Kaitlyn Commes" userId="a38cc7a04266740c" providerId="LiveId" clId="{2191872A-DDB0-45D4-9EE9-2A41C3B1D06B}" dt="2020-02-13T07:05:10.498" v="3758" actId="14100"/>
          <ac:graphicFrameMkLst>
            <pc:docMk/>
            <pc:sldMk cId="3946125750" sldId="275"/>
            <ac:graphicFrameMk id="14" creationId="{64D0B386-5896-4F0C-A4A6-69359288A832}"/>
          </ac:graphicFrameMkLst>
        </pc:graphicFrameChg>
        <pc:picChg chg="add mod ord modCrop">
          <ac:chgData name="Kaitlyn Commes" userId="a38cc7a04266740c" providerId="LiveId" clId="{2191872A-DDB0-45D4-9EE9-2A41C3B1D06B}" dt="2020-02-13T06:30:13.121" v="3477" actId="732"/>
          <ac:picMkLst>
            <pc:docMk/>
            <pc:sldMk cId="3946125750" sldId="275"/>
            <ac:picMk id="4" creationId="{C70CAC35-BB28-4A02-9181-0A9336996C97}"/>
          </ac:picMkLst>
        </pc:picChg>
      </pc:sldChg>
      <pc:sldChg chg="addSp delSp modSp add del ord">
        <pc:chgData name="Kaitlyn Commes" userId="a38cc7a04266740c" providerId="LiveId" clId="{2191872A-DDB0-45D4-9EE9-2A41C3B1D06B}" dt="2020-02-13T07:52:22.568" v="4345" actId="47"/>
        <pc:sldMkLst>
          <pc:docMk/>
          <pc:sldMk cId="1951910649" sldId="276"/>
        </pc:sldMkLst>
        <pc:graphicFrameChg chg="add mod">
          <ac:chgData name="Kaitlyn Commes" userId="a38cc7a04266740c" providerId="LiveId" clId="{2191872A-DDB0-45D4-9EE9-2A41C3B1D06B}" dt="2020-02-13T00:46:27.214" v="2199" actId="20577"/>
          <ac:graphicFrameMkLst>
            <pc:docMk/>
            <pc:sldMk cId="1951910649" sldId="276"/>
            <ac:graphicFrameMk id="8" creationId="{4B541D4C-F200-473B-B070-0BDC794112FE}"/>
          </ac:graphicFrameMkLst>
        </pc:graphicFrameChg>
        <pc:graphicFrameChg chg="del">
          <ac:chgData name="Kaitlyn Commes" userId="a38cc7a04266740c" providerId="LiveId" clId="{2191872A-DDB0-45D4-9EE9-2A41C3B1D06B}" dt="2020-02-13T00:44:28.941" v="2092" actId="478"/>
          <ac:graphicFrameMkLst>
            <pc:docMk/>
            <pc:sldMk cId="1951910649" sldId="276"/>
            <ac:graphicFrameMk id="12" creationId="{0D1EB55E-0DF3-4F58-8753-CE5C79EAD3A9}"/>
          </ac:graphicFrameMkLst>
        </pc:graphicFrameChg>
        <pc:graphicFrameChg chg="mod">
          <ac:chgData name="Kaitlyn Commes" userId="a38cc7a04266740c" providerId="LiveId" clId="{2191872A-DDB0-45D4-9EE9-2A41C3B1D06B}" dt="2020-02-13T00:50:01.159" v="2231" actId="20577"/>
          <ac:graphicFrameMkLst>
            <pc:docMk/>
            <pc:sldMk cId="1951910649" sldId="276"/>
            <ac:graphicFrameMk id="15" creationId="{83168F9C-7CE3-48A9-B110-6630B535635D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3T09:41:31.246" v="6021" actId="20577"/>
        <pc:sldMkLst>
          <pc:docMk/>
          <pc:sldMk cId="2298074998" sldId="277"/>
        </pc:sldMkLst>
        <pc:spChg chg="add mod">
          <ac:chgData name="Kaitlyn Commes" userId="a38cc7a04266740c" providerId="LiveId" clId="{2191872A-DDB0-45D4-9EE9-2A41C3B1D06B}" dt="2020-02-13T06:08:59.679" v="3298" actId="1076"/>
          <ac:spMkLst>
            <pc:docMk/>
            <pc:sldMk cId="2298074998" sldId="277"/>
            <ac:spMk id="5" creationId="{F0A39449-5546-45F7-B806-234B377BFAA8}"/>
          </ac:spMkLst>
        </pc:spChg>
        <pc:spChg chg="del mod">
          <ac:chgData name="Kaitlyn Commes" userId="a38cc7a04266740c" providerId="LiveId" clId="{2191872A-DDB0-45D4-9EE9-2A41C3B1D06B}" dt="2020-02-13T09:41:26.418" v="6008" actId="478"/>
          <ac:spMkLst>
            <pc:docMk/>
            <pc:sldMk cId="2298074998" sldId="277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9:41:06.967" v="6006" actId="167"/>
          <ac:spMkLst>
            <pc:docMk/>
            <pc:sldMk cId="2298074998" sldId="277"/>
            <ac:spMk id="14" creationId="{77472362-6831-4067-BC87-47BE2355EFE5}"/>
          </ac:spMkLst>
        </pc:spChg>
        <pc:spChg chg="add mod">
          <ac:chgData name="Kaitlyn Commes" userId="a38cc7a04266740c" providerId="LiveId" clId="{2191872A-DDB0-45D4-9EE9-2A41C3B1D06B}" dt="2020-02-13T09:41:31.246" v="6021" actId="20577"/>
          <ac:spMkLst>
            <pc:docMk/>
            <pc:sldMk cId="2298074998" sldId="277"/>
            <ac:spMk id="15" creationId="{48520087-3784-4016-9A06-69AA3393935E}"/>
          </ac:spMkLst>
        </pc:spChg>
        <pc:spChg chg="del">
          <ac:chgData name="Kaitlyn Commes" userId="a38cc7a04266740c" providerId="LiveId" clId="{2191872A-DDB0-45D4-9EE9-2A41C3B1D06B}" dt="2020-02-13T09:41:13.973" v="6007" actId="478"/>
          <ac:spMkLst>
            <pc:docMk/>
            <pc:sldMk cId="2298074998" sldId="277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9:19:40.502" v="5527" actId="20577"/>
          <ac:graphicFrameMkLst>
            <pc:docMk/>
            <pc:sldMk cId="2298074998" sldId="277"/>
            <ac:graphicFrameMk id="12" creationId="{951EC28F-0BBA-4E36-BB0A-6E835EFBF650}"/>
          </ac:graphicFrameMkLst>
        </pc:graphicFrameChg>
        <pc:picChg chg="add ord">
          <ac:chgData name="Kaitlyn Commes" userId="a38cc7a04266740c" providerId="LiveId" clId="{2191872A-DDB0-45D4-9EE9-2A41C3B1D06B}" dt="2020-02-13T09:41:06.967" v="6006" actId="167"/>
          <ac:picMkLst>
            <pc:docMk/>
            <pc:sldMk cId="2298074998" sldId="277"/>
            <ac:picMk id="10" creationId="{4A2D3857-30CB-460B-8C32-CEF5A527B463}"/>
          </ac:picMkLst>
        </pc:picChg>
        <pc:cxnChg chg="add mod">
          <ac:chgData name="Kaitlyn Commes" userId="a38cc7a04266740c" providerId="LiveId" clId="{2191872A-DDB0-45D4-9EE9-2A41C3B1D06B}" dt="2020-02-13T06:08:03.930" v="3255" actId="208"/>
          <ac:cxnSpMkLst>
            <pc:docMk/>
            <pc:sldMk cId="2298074998" sldId="277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06:08:15.478" v="3257" actId="478"/>
          <ac:cxnSpMkLst>
            <pc:docMk/>
            <pc:sldMk cId="2298074998" sldId="277"/>
            <ac:cxnSpMk id="9" creationId="{EE47E598-6186-4DB1-9F84-B1712DD19FA4}"/>
          </ac:cxnSpMkLst>
        </pc:cxnChg>
        <pc:cxnChg chg="add mod">
          <ac:chgData name="Kaitlyn Commes" userId="a38cc7a04266740c" providerId="LiveId" clId="{2191872A-DDB0-45D4-9EE9-2A41C3B1D06B}" dt="2020-02-13T06:11:33.460" v="3316" actId="692"/>
          <ac:cxnSpMkLst>
            <pc:docMk/>
            <pc:sldMk cId="2298074998" sldId="277"/>
            <ac:cxnSpMk id="13" creationId="{5E0B00CE-CDBE-4544-82A1-D23A42248CA6}"/>
          </ac:cxnSpMkLst>
        </pc:cxnChg>
      </pc:sldChg>
      <pc:sldChg chg="addSp delSp modSp add">
        <pc:chgData name="Kaitlyn Commes" userId="a38cc7a04266740c" providerId="LiveId" clId="{2191872A-DDB0-45D4-9EE9-2A41C3B1D06B}" dt="2020-02-13T09:07:15.376" v="5189" actId="1038"/>
        <pc:sldMkLst>
          <pc:docMk/>
          <pc:sldMk cId="2786784156" sldId="278"/>
        </pc:sldMkLst>
        <pc:spChg chg="add del">
          <ac:chgData name="Kaitlyn Commes" userId="a38cc7a04266740c" providerId="LiveId" clId="{2191872A-DDB0-45D4-9EE9-2A41C3B1D06B}" dt="2020-02-13T09:03:55.281" v="5067"/>
          <ac:spMkLst>
            <pc:docMk/>
            <pc:sldMk cId="2786784156" sldId="278"/>
            <ac:spMk id="2" creationId="{149E13CF-D28C-4272-B1A7-FC722942A85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4" creationId="{2D1C4780-EB16-43CD-9DF9-9959127AA4E4}"/>
          </ac:spMkLst>
        </pc:spChg>
        <pc:spChg chg="add mod">
          <ac:chgData name="Kaitlyn Commes" userId="a38cc7a04266740c" providerId="LiveId" clId="{2191872A-DDB0-45D4-9EE9-2A41C3B1D06B}" dt="2020-02-13T09:05:37.896" v="5171" actId="164"/>
          <ac:spMkLst>
            <pc:docMk/>
            <pc:sldMk cId="2786784156" sldId="278"/>
            <ac:spMk id="4" creationId="{4F1444E3-9BBD-4A4A-BA45-2F68AA11FED7}"/>
          </ac:spMkLst>
        </pc:spChg>
        <pc:spChg chg="add mod ord">
          <ac:chgData name="Kaitlyn Commes" userId="a38cc7a04266740c" providerId="LiveId" clId="{2191872A-DDB0-45D4-9EE9-2A41C3B1D06B}" dt="2020-02-13T09:05:41.283" v="5172" actId="1076"/>
          <ac:spMkLst>
            <pc:docMk/>
            <pc:sldMk cId="2786784156" sldId="278"/>
            <ac:spMk id="5" creationId="{DBB88F04-651C-4AB4-A8FC-E5DE6C2408CB}"/>
          </ac:spMkLst>
        </pc:spChg>
        <pc:spChg chg="add mod">
          <ac:chgData name="Kaitlyn Commes" userId="a38cc7a04266740c" providerId="LiveId" clId="{2191872A-DDB0-45D4-9EE9-2A41C3B1D06B}" dt="2020-02-13T09:05:47.021" v="5173" actId="12789"/>
          <ac:spMkLst>
            <pc:docMk/>
            <pc:sldMk cId="2786784156" sldId="278"/>
            <ac:spMk id="6" creationId="{95AC8E87-D975-4182-8741-C96B1302FB99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8" creationId="{2648D53F-340F-4445-B931-372BED7B4D1F}"/>
          </ac:spMkLst>
        </pc:spChg>
        <pc:spChg chg="del mod">
          <ac:chgData name="Kaitlyn Commes" userId="a38cc7a04266740c" providerId="LiveId" clId="{2191872A-DDB0-45D4-9EE9-2A41C3B1D06B}" dt="2020-02-13T09:01:44.354" v="4949"/>
          <ac:spMkLst>
            <pc:docMk/>
            <pc:sldMk cId="2786784156" sldId="27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67" creationId="{6BB3CC0C-F727-44BE-9729-6AE503DA2203}"/>
          </ac:spMkLst>
        </pc:spChg>
        <pc:grpChg chg="add mod">
          <ac:chgData name="Kaitlyn Commes" userId="a38cc7a04266740c" providerId="LiveId" clId="{2191872A-DDB0-45D4-9EE9-2A41C3B1D06B}" dt="2020-02-13T09:07:15.376" v="5189" actId="1038"/>
          <ac:grpSpMkLst>
            <pc:docMk/>
            <pc:sldMk cId="2786784156" sldId="278"/>
            <ac:grpSpMk id="7" creationId="{92890847-22C7-4FC1-BE22-5E2EB4F5F9C8}"/>
          </ac:grpSpMkLst>
        </pc:grpChg>
        <pc:picChg chg="del">
          <ac:chgData name="Kaitlyn Commes" userId="a38cc7a04266740c" providerId="LiveId" clId="{2191872A-DDB0-45D4-9EE9-2A41C3B1D06B}" dt="2020-02-13T06:29:20.348" v="3387" actId="478"/>
          <ac:picMkLst>
            <pc:docMk/>
            <pc:sldMk cId="2786784156" sldId="278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7:19:16.336" v="3978" actId="47"/>
        <pc:sldMkLst>
          <pc:docMk/>
          <pc:sldMk cId="358466384" sldId="279"/>
        </pc:sldMkLst>
        <pc:spChg chg="mod">
          <ac:chgData name="Kaitlyn Commes" userId="a38cc7a04266740c" providerId="LiveId" clId="{2191872A-DDB0-45D4-9EE9-2A41C3B1D06B}" dt="2020-02-13T07:14:06.384" v="3941" actId="20577"/>
          <ac:spMkLst>
            <pc:docMk/>
            <pc:sldMk cId="358466384" sldId="279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7:18:04.879" v="3973" actId="2711"/>
          <ac:graphicFrameMkLst>
            <pc:docMk/>
            <pc:sldMk cId="358466384" sldId="279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13:18.170" v="3875" actId="14100"/>
          <ac:graphicFrameMkLst>
            <pc:docMk/>
            <pc:sldMk cId="358466384" sldId="279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15:27.535" v="3948" actId="692"/>
          <ac:graphicFrameMkLst>
            <pc:docMk/>
            <pc:sldMk cId="358466384" sldId="279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3T07:16:02.869" v="3957" actId="478"/>
          <ac:cxnSpMkLst>
            <pc:docMk/>
            <pc:sldMk cId="358466384" sldId="279"/>
            <ac:cxnSpMk id="12" creationId="{2C3903DA-9264-4A39-BF78-26B652A9609D}"/>
          </ac:cxnSpMkLst>
        </pc:cxnChg>
        <pc:cxnChg chg="add mod">
          <ac:chgData name="Kaitlyn Commes" userId="a38cc7a04266740c" providerId="LiveId" clId="{2191872A-DDB0-45D4-9EE9-2A41C3B1D06B}" dt="2020-02-13T07:16:13.205" v="3959" actId="14100"/>
          <ac:cxnSpMkLst>
            <pc:docMk/>
            <pc:sldMk cId="358466384" sldId="279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3T07:17:13.238" v="3967" actId="1037"/>
          <ac:cxnSpMkLst>
            <pc:docMk/>
            <pc:sldMk cId="358466384" sldId="279"/>
            <ac:cxnSpMk id="15" creationId="{73F93CDC-9ACE-48AA-86A6-1AC19462EA8A}"/>
          </ac:cxnSpMkLst>
        </pc:cxnChg>
      </pc:sldChg>
      <pc:sldChg chg="addSp delSp modSp add mod">
        <pc:chgData name="Kaitlyn Commes" userId="a38cc7a04266740c" providerId="LiveId" clId="{2191872A-DDB0-45D4-9EE9-2A41C3B1D06B}" dt="2020-02-15T19:29:34.036" v="12951" actId="14100"/>
        <pc:sldMkLst>
          <pc:docMk/>
          <pc:sldMk cId="699878463" sldId="280"/>
        </pc:sldMkLst>
        <pc:graphicFrameChg chg="mod">
          <ac:chgData name="Kaitlyn Commes" userId="a38cc7a04266740c" providerId="LiveId" clId="{2191872A-DDB0-45D4-9EE9-2A41C3B1D06B}" dt="2020-02-13T17:49:39.076" v="6567"/>
          <ac:graphicFrameMkLst>
            <pc:docMk/>
            <pc:sldMk cId="699878463" sldId="280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5T19:29:34.036" v="12951" actId="14100"/>
          <ac:graphicFrameMkLst>
            <pc:docMk/>
            <pc:sldMk cId="699878463" sldId="280"/>
            <ac:graphicFrameMk id="10" creationId="{E472FAC1-FCBE-494F-97C1-839133E2CF11}"/>
          </ac:graphicFrameMkLst>
        </pc:graphicFrameChg>
        <pc:graphicFrameChg chg="add del mod">
          <ac:chgData name="Kaitlyn Commes" userId="a38cc7a04266740c" providerId="LiveId" clId="{2191872A-DDB0-45D4-9EE9-2A41C3B1D06B}" dt="2020-02-15T19:29:00.006" v="12948" actId="478"/>
          <ac:graphicFrameMkLst>
            <pc:docMk/>
            <pc:sldMk cId="699878463" sldId="280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5T19:29:00.006" v="12948" actId="478"/>
          <ac:cxnSpMkLst>
            <pc:docMk/>
            <pc:sldMk cId="699878463" sldId="280"/>
            <ac:cxnSpMk id="13" creationId="{9028966C-27CA-434D-8733-FCC9020A720B}"/>
          </ac:cxnSpMkLst>
        </pc:cxnChg>
      </pc:sldChg>
      <pc:sldChg chg="add del">
        <pc:chgData name="Kaitlyn Commes" userId="a38cc7a04266740c" providerId="LiveId" clId="{2191872A-DDB0-45D4-9EE9-2A41C3B1D06B}" dt="2020-02-13T07:17:39.735" v="3972" actId="47"/>
        <pc:sldMkLst>
          <pc:docMk/>
          <pc:sldMk cId="1243565814" sldId="280"/>
        </pc:sldMkLst>
      </pc:sldChg>
      <pc:sldChg chg="addSp delSp modSp add del mod">
        <pc:chgData name="Kaitlyn Commes" userId="a38cc7a04266740c" providerId="LiveId" clId="{2191872A-DDB0-45D4-9EE9-2A41C3B1D06B}" dt="2020-02-13T07:37:31.987" v="4093" actId="47"/>
        <pc:sldMkLst>
          <pc:docMk/>
          <pc:sldMk cId="2203495974" sldId="281"/>
        </pc:sldMkLst>
        <pc:spChg chg="mod">
          <ac:chgData name="Kaitlyn Commes" userId="a38cc7a04266740c" providerId="LiveId" clId="{2191872A-DDB0-45D4-9EE9-2A41C3B1D06B}" dt="2020-02-13T07:32:57.814" v="4017" actId="1076"/>
          <ac:spMkLst>
            <pc:docMk/>
            <pc:sldMk cId="2203495974" sldId="281"/>
            <ac:spMk id="46" creationId="{2F7583E9-61B4-43C2-90AE-E810ECEAA5CF}"/>
          </ac:spMkLst>
        </pc:spChg>
        <pc:graphicFrameChg chg="add del mod">
          <ac:chgData name="Kaitlyn Commes" userId="a38cc7a04266740c" providerId="LiveId" clId="{2191872A-DDB0-45D4-9EE9-2A41C3B1D06B}" dt="2020-02-13T07:35:06.765" v="4023"/>
          <ac:graphicFrameMkLst>
            <pc:docMk/>
            <pc:sldMk cId="2203495974" sldId="281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33:46.074" v="4020" actId="14100"/>
          <ac:graphicFrameMkLst>
            <pc:docMk/>
            <pc:sldMk cId="2203495974" sldId="281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30:13.245" v="4011" actId="14100"/>
          <ac:graphicFrameMkLst>
            <pc:docMk/>
            <pc:sldMk cId="2203495974" sldId="281"/>
            <ac:graphicFrameMk id="14" creationId="{64D0B386-5896-4F0C-A4A6-69359288A832}"/>
          </ac:graphicFrameMkLst>
        </pc:graphicFrameChg>
        <pc:cxnChg chg="add del">
          <ac:chgData name="Kaitlyn Commes" userId="a38cc7a04266740c" providerId="LiveId" clId="{2191872A-DDB0-45D4-9EE9-2A41C3B1D06B}" dt="2020-02-13T07:30:28.460" v="4012" actId="478"/>
          <ac:cxnSpMkLst>
            <pc:docMk/>
            <pc:sldMk cId="2203495974" sldId="281"/>
            <ac:cxnSpMk id="15" creationId="{73F93CDC-9ACE-48AA-86A6-1AC19462EA8A}"/>
          </ac:cxnSpMkLst>
        </pc:cxnChg>
      </pc:sldChg>
      <pc:sldChg chg="delSp modSp add">
        <pc:chgData name="Kaitlyn Commes" userId="a38cc7a04266740c" providerId="LiveId" clId="{2191872A-DDB0-45D4-9EE9-2A41C3B1D06B}" dt="2020-02-15T19:33:56.595" v="12967" actId="14100"/>
        <pc:sldMkLst>
          <pc:docMk/>
          <pc:sldMk cId="355312504" sldId="282"/>
        </pc:sldMkLst>
        <pc:spChg chg="mod">
          <ac:chgData name="Kaitlyn Commes" userId="a38cc7a04266740c" providerId="LiveId" clId="{2191872A-DDB0-45D4-9EE9-2A41C3B1D06B}" dt="2020-02-14T04:34:07.379" v="9451" actId="14100"/>
          <ac:spMkLst>
            <pc:docMk/>
            <pc:sldMk cId="355312504" sldId="282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7:37:11.217" v="4092" actId="14100"/>
          <ac:graphicFrameMkLst>
            <pc:docMk/>
            <pc:sldMk cId="355312504" sldId="282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5T19:33:56.595" v="12967" actId="14100"/>
          <ac:graphicFrameMkLst>
            <pc:docMk/>
            <pc:sldMk cId="355312504" sldId="282"/>
            <ac:graphicFrameMk id="10" creationId="{E472FAC1-FCBE-494F-97C1-839133E2CF11}"/>
          </ac:graphicFrameMkLst>
        </pc:graphicFrameChg>
        <pc:graphicFrameChg chg="del mod">
          <ac:chgData name="Kaitlyn Commes" userId="a38cc7a04266740c" providerId="LiveId" clId="{2191872A-DDB0-45D4-9EE9-2A41C3B1D06B}" dt="2020-02-15T19:33:18.228" v="12964" actId="478"/>
          <ac:graphicFrameMkLst>
            <pc:docMk/>
            <pc:sldMk cId="355312504" sldId="282"/>
            <ac:graphicFrameMk id="14" creationId="{64D0B386-5896-4F0C-A4A6-69359288A832}"/>
          </ac:graphicFrameMkLst>
        </pc:graphicFrameChg>
        <pc:cxnChg chg="del mod">
          <ac:chgData name="Kaitlyn Commes" userId="a38cc7a04266740c" providerId="LiveId" clId="{2191872A-DDB0-45D4-9EE9-2A41C3B1D06B}" dt="2020-02-15T19:33:20.498" v="12965" actId="478"/>
          <ac:cxnSpMkLst>
            <pc:docMk/>
            <pc:sldMk cId="355312504" sldId="282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36:33.590" v="4041" actId="1038"/>
          <ac:cxnSpMkLst>
            <pc:docMk/>
            <pc:sldMk cId="355312504" sldId="282"/>
            <ac:cxnSpMk id="15" creationId="{73F93CDC-9ACE-48AA-86A6-1AC19462EA8A}"/>
          </ac:cxnSpMkLst>
        </pc:cxnChg>
      </pc:sldChg>
      <pc:sldChg chg="add del">
        <pc:chgData name="Kaitlyn Commes" userId="a38cc7a04266740c" providerId="LiveId" clId="{2191872A-DDB0-45D4-9EE9-2A41C3B1D06B}" dt="2020-02-13T07:24:45.435" v="3986" actId="47"/>
        <pc:sldMkLst>
          <pc:docMk/>
          <pc:sldMk cId="2124099011" sldId="282"/>
        </pc:sldMkLst>
      </pc:sldChg>
      <pc:sldChg chg="addSp delSp modSp add mod ord">
        <pc:chgData name="Kaitlyn Commes" userId="a38cc7a04266740c" providerId="LiveId" clId="{2191872A-DDB0-45D4-9EE9-2A41C3B1D06B}" dt="2020-02-15T19:31:59.090" v="12956" actId="14100"/>
        <pc:sldMkLst>
          <pc:docMk/>
          <pc:sldMk cId="430622855" sldId="283"/>
        </pc:sldMkLst>
        <pc:spChg chg="mod">
          <ac:chgData name="Kaitlyn Commes" userId="a38cc7a04266740c" providerId="LiveId" clId="{2191872A-DDB0-45D4-9EE9-2A41C3B1D06B}" dt="2020-02-13T07:39:33.977" v="4146" actId="20577"/>
          <ac:spMkLst>
            <pc:docMk/>
            <pc:sldMk cId="430622855" sldId="28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40:04.448" v="4152" actId="478"/>
          <ac:graphicFrameMkLst>
            <pc:docMk/>
            <pc:sldMk cId="430622855" sldId="283"/>
            <ac:graphicFrameMk id="8" creationId="{CA1D262D-BF2D-487C-AE17-ED4B2342E72B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3T07:47:36.172" v="4269" actId="14100"/>
          <ac:graphicFrameMkLst>
            <pc:docMk/>
            <pc:sldMk cId="430622855" sldId="283"/>
            <ac:graphicFrameMk id="12" creationId="{B8E361A0-3BF2-4D33-BA1E-FE8569413486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4" creationId="{64D0B386-5896-4F0C-A4A6-69359288A832}"/>
          </ac:graphicFrameMkLst>
        </pc:graphicFrameChg>
        <pc:graphicFrameChg chg="add del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6" creationId="{86C41185-3B3C-4D78-B08F-C45B9BF06151}"/>
          </ac:graphicFrameMkLst>
        </pc:graphicFrameChg>
        <pc:graphicFrameChg chg="add del mod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7" creationId="{F7A0EEC2-CCF2-4E04-B827-D95DC0F6F66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19" creationId="{EAF05628-1D3C-4162-A60A-56BEDD1A22A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20" creationId="{E8C32465-C780-47FC-A3E1-DF05C3B2A0FD}"/>
          </ac:graphicFrameMkLst>
        </pc:graphicFrameChg>
        <pc:graphicFrameChg chg="add mod">
          <ac:chgData name="Kaitlyn Commes" userId="a38cc7a04266740c" providerId="LiveId" clId="{2191872A-DDB0-45D4-9EE9-2A41C3B1D06B}" dt="2020-02-15T19:31:59.090" v="12956" actId="14100"/>
          <ac:graphicFrameMkLst>
            <pc:docMk/>
            <pc:sldMk cId="430622855" sldId="283"/>
            <ac:graphicFrameMk id="22" creationId="{94B1A6E0-EABD-4074-AF12-720A6409DB22}"/>
          </ac:graphicFrameMkLst>
        </pc:graphicFrameChg>
        <pc:graphicFrameChg chg="add del mod">
          <ac:chgData name="Kaitlyn Commes" userId="a38cc7a04266740c" providerId="LiveId" clId="{2191872A-DDB0-45D4-9EE9-2A41C3B1D06B}" dt="2020-02-15T19:30:18.642" v="12953" actId="478"/>
          <ac:graphicFrameMkLst>
            <pc:docMk/>
            <pc:sldMk cId="430622855" sldId="283"/>
            <ac:graphicFrameMk id="23" creationId="{47FA1810-8D63-4EEE-9707-7193815642F2}"/>
          </ac:graphicFrameMkLst>
        </pc:graphicFrameChg>
        <pc:cxnChg chg="del">
          <ac:chgData name="Kaitlyn Commes" userId="a38cc7a04266740c" providerId="LiveId" clId="{2191872A-DDB0-45D4-9EE9-2A41C3B1D06B}" dt="2020-02-13T07:40:18.558" v="4155" actId="478"/>
          <ac:cxnSpMkLst>
            <pc:docMk/>
            <pc:sldMk cId="430622855" sldId="283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48:05.450" v="4287" actId="1037"/>
          <ac:cxnSpMkLst>
            <pc:docMk/>
            <pc:sldMk cId="430622855" sldId="283"/>
            <ac:cxnSpMk id="15" creationId="{73F93CDC-9ACE-48AA-86A6-1AC19462EA8A}"/>
          </ac:cxnSpMkLst>
        </pc:cxnChg>
        <pc:cxnChg chg="add del">
          <ac:chgData name="Kaitlyn Commes" userId="a38cc7a04266740c" providerId="LiveId" clId="{2191872A-DDB0-45D4-9EE9-2A41C3B1D06B}" dt="2020-02-13T07:47:07.449" v="4242"/>
          <ac:cxnSpMkLst>
            <pc:docMk/>
            <pc:sldMk cId="430622855" sldId="283"/>
            <ac:cxnSpMk id="18" creationId="{639D0FB2-CE72-439B-9C53-53CB90E482B9}"/>
          </ac:cxnSpMkLst>
        </pc:cxnChg>
        <pc:cxnChg chg="add del">
          <ac:chgData name="Kaitlyn Commes" userId="a38cc7a04266740c" providerId="LiveId" clId="{2191872A-DDB0-45D4-9EE9-2A41C3B1D06B}" dt="2020-02-13T07:47:21.380" v="4256"/>
          <ac:cxnSpMkLst>
            <pc:docMk/>
            <pc:sldMk cId="430622855" sldId="283"/>
            <ac:cxnSpMk id="21" creationId="{5A271819-902C-4F11-B8E7-BDDA2CDFA805}"/>
          </ac:cxnSpMkLst>
        </pc:cxnChg>
        <pc:cxnChg chg="add del mod">
          <ac:chgData name="Kaitlyn Commes" userId="a38cc7a04266740c" providerId="LiveId" clId="{2191872A-DDB0-45D4-9EE9-2A41C3B1D06B}" dt="2020-02-15T19:30:20.426" v="12954" actId="478"/>
          <ac:cxnSpMkLst>
            <pc:docMk/>
            <pc:sldMk cId="430622855" sldId="283"/>
            <ac:cxnSpMk id="24" creationId="{E3F34288-390B-4C98-868C-D513432E6F09}"/>
          </ac:cxnSpMkLst>
        </pc:cxnChg>
      </pc:sldChg>
      <pc:sldChg chg="delSp modSp add del">
        <pc:chgData name="Kaitlyn Commes" userId="a38cc7a04266740c" providerId="LiveId" clId="{2191872A-DDB0-45D4-9EE9-2A41C3B1D06B}" dt="2020-02-13T07:54:55.753" v="4374" actId="47"/>
        <pc:sldMkLst>
          <pc:docMk/>
          <pc:sldMk cId="641852884" sldId="284"/>
        </pc:sldMkLst>
        <pc:spChg chg="mod">
          <ac:chgData name="Kaitlyn Commes" userId="a38cc7a04266740c" providerId="LiveId" clId="{2191872A-DDB0-45D4-9EE9-2A41C3B1D06B}" dt="2020-02-13T07:54:38.475" v="4369" actId="20577"/>
          <ac:spMkLst>
            <pc:docMk/>
            <pc:sldMk cId="641852884" sldId="284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54:48.233" v="4370" actId="478"/>
          <ac:graphicFrameMkLst>
            <pc:docMk/>
            <pc:sldMk cId="641852884" sldId="284"/>
            <ac:graphicFrameMk id="14" creationId="{64D0B386-5896-4F0C-A4A6-69359288A832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5T19:38:12.223" v="12996"/>
        <pc:sldMkLst>
          <pc:docMk/>
          <pc:sldMk cId="3331284700" sldId="285"/>
        </pc:sldMkLst>
        <pc:spChg chg="mod">
          <ac:chgData name="Kaitlyn Commes" userId="a38cc7a04266740c" providerId="LiveId" clId="{2191872A-DDB0-45D4-9EE9-2A41C3B1D06B}" dt="2020-02-13T07:55:08.880" v="4386" actId="20577"/>
          <ac:spMkLst>
            <pc:docMk/>
            <pc:sldMk cId="3331284700" sldId="285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8:14:22.417" v="4690" actId="1037"/>
          <ac:graphicFrameMkLst>
            <pc:docMk/>
            <pc:sldMk cId="3331284700" sldId="285"/>
            <ac:graphicFrameMk id="12" creationId="{B8E361A0-3BF2-4D33-BA1E-FE8569413486}"/>
          </ac:graphicFrameMkLst>
        </pc:graphicFrameChg>
        <pc:graphicFrameChg chg="add mod">
          <ac:chgData name="Kaitlyn Commes" userId="a38cc7a04266740c" providerId="LiveId" clId="{2191872A-DDB0-45D4-9EE9-2A41C3B1D06B}" dt="2020-02-14T19:26:26.628" v="12644"/>
          <ac:graphicFrameMkLst>
            <pc:docMk/>
            <pc:sldMk cId="3331284700" sldId="285"/>
            <ac:graphicFrameMk id="13" creationId="{3E82B6AB-8F20-4AA1-8ACB-0F1014015708}"/>
          </ac:graphicFrameMkLst>
        </pc:graphicFrameChg>
        <pc:graphicFrameChg chg="mod">
          <ac:chgData name="Kaitlyn Commes" userId="a38cc7a04266740c" providerId="LiveId" clId="{2191872A-DDB0-45D4-9EE9-2A41C3B1D06B}" dt="2020-02-15T19:38:12.223" v="12996"/>
          <ac:graphicFrameMkLst>
            <pc:docMk/>
            <pc:sldMk cId="3331284700" sldId="285"/>
            <ac:graphicFrameMk id="22" creationId="{94B1A6E0-EABD-4074-AF12-720A6409DB22}"/>
          </ac:graphicFrameMkLst>
        </pc:graphicFrameChg>
        <pc:graphicFrameChg chg="add del mod">
          <ac:chgData name="Kaitlyn Commes" userId="a38cc7a04266740c" providerId="LiveId" clId="{2191872A-DDB0-45D4-9EE9-2A41C3B1D06B}" dt="2020-02-15T19:36:58.183" v="12982" actId="478"/>
          <ac:graphicFrameMkLst>
            <pc:docMk/>
            <pc:sldMk cId="3331284700" sldId="285"/>
            <ac:graphicFrameMk id="23" creationId="{47FA1810-8D63-4EEE-9707-7193815642F2}"/>
          </ac:graphicFrameMkLst>
        </pc:graphicFrameChg>
        <pc:cxnChg chg="mod">
          <ac:chgData name="Kaitlyn Commes" userId="a38cc7a04266740c" providerId="LiveId" clId="{2191872A-DDB0-45D4-9EE9-2A41C3B1D06B}" dt="2020-02-13T08:12:57.815" v="4626" actId="1076"/>
          <ac:cxnSpMkLst>
            <pc:docMk/>
            <pc:sldMk cId="3331284700" sldId="285"/>
            <ac:cxnSpMk id="15" creationId="{73F93CDC-9ACE-48AA-86A6-1AC19462EA8A}"/>
          </ac:cxnSpMkLst>
        </pc:cxnChg>
        <pc:cxnChg chg="add mod">
          <ac:chgData name="Kaitlyn Commes" userId="a38cc7a04266740c" providerId="LiveId" clId="{2191872A-DDB0-45D4-9EE9-2A41C3B1D06B}" dt="2020-02-13T08:14:36.167" v="4697" actId="1036"/>
          <ac:cxnSpMkLst>
            <pc:docMk/>
            <pc:sldMk cId="3331284700" sldId="285"/>
            <ac:cxnSpMk id="17" creationId="{D9998C86-0AA8-457A-8661-782637F75737}"/>
          </ac:cxnSpMkLst>
        </pc:cxnChg>
        <pc:cxnChg chg="add del mod">
          <ac:chgData name="Kaitlyn Commes" userId="a38cc7a04266740c" providerId="LiveId" clId="{2191872A-DDB0-45D4-9EE9-2A41C3B1D06B}" dt="2020-02-15T19:36:58.183" v="12982" actId="478"/>
          <ac:cxnSpMkLst>
            <pc:docMk/>
            <pc:sldMk cId="3331284700" sldId="285"/>
            <ac:cxnSpMk id="24" creationId="{E3F34288-390B-4C98-868C-D513432E6F09}"/>
          </ac:cxnSpMkLst>
        </pc:cxnChg>
      </pc:sldChg>
      <pc:sldChg chg="addSp delSp modSp add del mod setBg setClrOvrMap">
        <pc:chgData name="Kaitlyn Commes" userId="a38cc7a04266740c" providerId="LiveId" clId="{2191872A-DDB0-45D4-9EE9-2A41C3B1D06B}" dt="2020-02-15T19:26:06.859" v="12938" actId="47"/>
        <pc:sldMkLst>
          <pc:docMk/>
          <pc:sldMk cId="4018995289" sldId="286"/>
        </pc:sldMkLst>
        <pc:spChg chg="mod 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3" creationId="{C54C78D2-5A8B-409F-89CC-9901CE9A301E}"/>
          </ac:spMkLst>
        </pc:spChg>
        <pc:spChg chg="del">
          <ac:chgData name="Kaitlyn Commes" userId="a38cc7a04266740c" providerId="LiveId" clId="{2191872A-DDB0-45D4-9EE9-2A41C3B1D06B}" dt="2020-02-13T08:45:51.328" v="4820" actId="478"/>
          <ac:spMkLst>
            <pc:docMk/>
            <pc:sldMk cId="4018995289" sldId="286"/>
            <ac:spMk id="5" creationId="{F0A39449-5546-45F7-B806-234B377BFAA8}"/>
          </ac:spMkLst>
        </pc:spChg>
        <pc:spChg chg="add mod">
          <ac:chgData name="Kaitlyn Commes" userId="a38cc7a04266740c" providerId="LiveId" clId="{2191872A-DDB0-45D4-9EE9-2A41C3B1D06B}" dt="2020-02-13T09:23:57.603" v="5589" actId="14100"/>
          <ac:spMkLst>
            <pc:docMk/>
            <pc:sldMk cId="4018995289" sldId="286"/>
            <ac:spMk id="9" creationId="{9F129722-B0A2-42E2-889A-C2339201861A}"/>
          </ac:spMkLst>
        </pc:spChg>
        <pc:spChg chg="mod">
          <ac:chgData name="Kaitlyn Commes" userId="a38cc7a04266740c" providerId="LiveId" clId="{2191872A-DDB0-45D4-9EE9-2A41C3B1D06B}" dt="2020-02-13T09:22:02.830" v="5571" actId="20577"/>
          <ac:spMkLst>
            <pc:docMk/>
            <pc:sldMk cId="4018995289" sldId="286"/>
            <ac:spMk id="11" creationId="{AC7712B5-6485-4821-A2FD-1D2A7815CADB}"/>
          </ac:spMkLst>
        </pc:spChg>
        <pc:spChg chg="add mod">
          <ac:chgData name="Kaitlyn Commes" userId="a38cc7a04266740c" providerId="LiveId" clId="{2191872A-DDB0-45D4-9EE9-2A41C3B1D06B}" dt="2020-02-13T09:23:34.611" v="5587" actId="14100"/>
          <ac:spMkLst>
            <pc:docMk/>
            <pc:sldMk cId="4018995289" sldId="286"/>
            <ac:spMk id="18" creationId="{7C962D96-609C-49F1-9813-19DA0F6FFA71}"/>
          </ac:spMkLst>
        </pc:spChg>
        <pc:spChg chg="del">
          <ac:chgData name="Kaitlyn Commes" userId="a38cc7a04266740c" providerId="LiveId" clId="{2191872A-DDB0-45D4-9EE9-2A41C3B1D06B}" dt="2020-02-13T08:55:43.801" v="4836" actId="478"/>
          <ac:spMkLst>
            <pc:docMk/>
            <pc:sldMk cId="4018995289" sldId="286"/>
            <ac:spMk id="46" creationId="{2F7583E9-61B4-43C2-90AE-E810ECEAA5CF}"/>
          </ac:spMkLst>
        </pc:spChg>
        <pc:spChg chg="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65" creationId="{C55DAF94-DBDD-405F-85D2-6778FB551B1D}"/>
          </ac:spMkLst>
        </pc:spChg>
        <pc:spChg chg="add del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70" creationId="{867D4867-5BA7-4462-B2F6-A23F4A622AA7}"/>
          </ac:spMkLst>
        </pc:spChg>
        <pc:graphicFrameChg chg="del">
          <ac:chgData name="Kaitlyn Commes" userId="a38cc7a04266740c" providerId="LiveId" clId="{2191872A-DDB0-45D4-9EE9-2A41C3B1D06B}" dt="2020-02-13T08:45:48.178" v="4819" actId="478"/>
          <ac:graphicFrameMkLst>
            <pc:docMk/>
            <pc:sldMk cId="4018995289" sldId="286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3T09:15:57.280" v="5492" actId="208"/>
          <ac:graphicFrameMkLst>
            <pc:docMk/>
            <pc:sldMk cId="4018995289" sldId="286"/>
            <ac:graphicFrameMk id="14" creationId="{47106BCF-A601-4A52-A719-0BAB995D9C57}"/>
          </ac:graphicFrameMkLst>
        </pc:graphicFrameChg>
        <pc:graphicFrameChg chg="add del mod">
          <ac:chgData name="Kaitlyn Commes" userId="a38cc7a04266740c" providerId="LiveId" clId="{2191872A-DDB0-45D4-9EE9-2A41C3B1D06B}" dt="2020-02-13T09:18:02.251" v="5511" actId="478"/>
          <ac:graphicFrameMkLst>
            <pc:docMk/>
            <pc:sldMk cId="4018995289" sldId="286"/>
            <ac:graphicFrameMk id="15" creationId="{AD81B515-245C-4BB8-9A84-ECEA57460C2A}"/>
          </ac:graphicFrameMkLst>
        </pc:graphicFrameChg>
        <pc:picChg chg="add del mod">
          <ac:chgData name="Kaitlyn Commes" userId="a38cc7a04266740c" providerId="LiveId" clId="{2191872A-DDB0-45D4-9EE9-2A41C3B1D06B}" dt="2020-02-13T08:55:45.735" v="4837" actId="478"/>
          <ac:picMkLst>
            <pc:docMk/>
            <pc:sldMk cId="4018995289" sldId="286"/>
            <ac:picMk id="2" creationId="{CAAE2C49-D5F2-4BE8-ADD4-8D8649DDAD47}"/>
          </ac:picMkLst>
        </pc:picChg>
        <pc:picChg chg="add del mod ord">
          <ac:chgData name="Kaitlyn Commes" userId="a38cc7a04266740c" providerId="LiveId" clId="{2191872A-DDB0-45D4-9EE9-2A41C3B1D06B}" dt="2020-02-13T08:56:32.504" v="4838" actId="478"/>
          <ac:picMkLst>
            <pc:docMk/>
            <pc:sldMk cId="4018995289" sldId="286"/>
            <ac:picMk id="6" creationId="{2A7DDA02-4CAD-485C-991C-AC57387D1871}"/>
          </ac:picMkLst>
        </pc:picChg>
        <pc:picChg chg="add mod">
          <ac:chgData name="Kaitlyn Commes" userId="a38cc7a04266740c" providerId="LiveId" clId="{2191872A-DDB0-45D4-9EE9-2A41C3B1D06B}" dt="2020-02-13T09:14:16.971" v="5464" actId="1076"/>
          <ac:picMkLst>
            <pc:docMk/>
            <pc:sldMk cId="4018995289" sldId="286"/>
            <ac:picMk id="7" creationId="{6167AE7F-5A3D-4C36-9BF9-1BAC64AD3FC1}"/>
          </ac:picMkLst>
        </pc:picChg>
        <pc:picChg chg="add mod modCrop">
          <ac:chgData name="Kaitlyn Commes" userId="a38cc7a04266740c" providerId="LiveId" clId="{2191872A-DDB0-45D4-9EE9-2A41C3B1D06B}" dt="2020-02-13T09:18:16.218" v="5517" actId="1038"/>
          <ac:picMkLst>
            <pc:docMk/>
            <pc:sldMk cId="4018995289" sldId="286"/>
            <ac:picMk id="8" creationId="{A04AD8E8-7820-4116-819F-B0F9E9B0C9AA}"/>
          </ac:picMkLst>
        </pc:picChg>
        <pc:cxnChg chg="del">
          <ac:chgData name="Kaitlyn Commes" userId="a38cc7a04266740c" providerId="LiveId" clId="{2191872A-DDB0-45D4-9EE9-2A41C3B1D06B}" dt="2020-02-13T08:45:53.325" v="4821" actId="478"/>
          <ac:cxnSpMkLst>
            <pc:docMk/>
            <pc:sldMk cId="4018995289" sldId="286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3T08:45:51.328" v="4820" actId="478"/>
          <ac:cxnSpMkLst>
            <pc:docMk/>
            <pc:sldMk cId="4018995289" sldId="286"/>
            <ac:cxnSpMk id="13" creationId="{5E0B00CE-CDBE-4544-82A1-D23A42248CA6}"/>
          </ac:cxnSpMkLst>
        </pc:cxnChg>
      </pc:sldChg>
      <pc:sldChg chg="addSp delSp modSp add del ord">
        <pc:chgData name="Kaitlyn Commes" userId="a38cc7a04266740c" providerId="LiveId" clId="{2191872A-DDB0-45D4-9EE9-2A41C3B1D06B}" dt="2020-02-15T19:26:11.436" v="12939" actId="47"/>
        <pc:sldMkLst>
          <pc:docMk/>
          <pc:sldMk cId="3315853890" sldId="287"/>
        </pc:sldMkLst>
        <pc:spChg chg="add mod">
          <ac:chgData name="Kaitlyn Commes" userId="a38cc7a04266740c" providerId="LiveId" clId="{2191872A-DDB0-45D4-9EE9-2A41C3B1D06B}" dt="2020-02-13T09:25:09.124" v="5687" actId="14100"/>
          <ac:spMkLst>
            <pc:docMk/>
            <pc:sldMk cId="3315853890" sldId="287"/>
            <ac:spMk id="8" creationId="{B989C81E-053B-498F-8E61-8520268AE959}"/>
          </ac:spMkLst>
        </pc:spChg>
        <pc:spChg chg="add mod">
          <ac:chgData name="Kaitlyn Commes" userId="a38cc7a04266740c" providerId="LiveId" clId="{2191872A-DDB0-45D4-9EE9-2A41C3B1D06B}" dt="2020-02-13T09:25:44.778" v="5695" actId="14100"/>
          <ac:spMkLst>
            <pc:docMk/>
            <pc:sldMk cId="3315853890" sldId="287"/>
            <ac:spMk id="9" creationId="{E83AB4AA-C6A7-4201-9433-204C496BD073}"/>
          </ac:spMkLst>
        </pc:spChg>
        <pc:spChg chg="mod">
          <ac:chgData name="Kaitlyn Commes" userId="a38cc7a04266740c" providerId="LiveId" clId="{2191872A-DDB0-45D4-9EE9-2A41C3B1D06B}" dt="2020-02-13T09:24:53.185" v="5683" actId="20577"/>
          <ac:spMkLst>
            <pc:docMk/>
            <pc:sldMk cId="3315853890" sldId="287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5:40.585" v="4835" actId="478"/>
          <ac:spMkLst>
            <pc:docMk/>
            <pc:sldMk cId="3315853890" sldId="287"/>
            <ac:spMk id="46" creationId="{2F7583E9-61B4-43C2-90AE-E810ECEAA5CF}"/>
          </ac:spMkLst>
        </pc:spChg>
        <pc:picChg chg="mod">
          <ac:chgData name="Kaitlyn Commes" userId="a38cc7a04266740c" providerId="LiveId" clId="{2191872A-DDB0-45D4-9EE9-2A41C3B1D06B}" dt="2020-02-13T09:25:15.375" v="5691" actId="1076"/>
          <ac:picMkLst>
            <pc:docMk/>
            <pc:sldMk cId="3315853890" sldId="287"/>
            <ac:picMk id="2" creationId="{CAAE2C49-D5F2-4BE8-ADD4-8D8649DDAD47}"/>
          </ac:picMkLst>
        </pc:picChg>
        <pc:picChg chg="del">
          <ac:chgData name="Kaitlyn Commes" userId="a38cc7a04266740c" providerId="LiveId" clId="{2191872A-DDB0-45D4-9EE9-2A41C3B1D06B}" dt="2020-02-13T08:55:37.380" v="4834" actId="478"/>
          <ac:picMkLst>
            <pc:docMk/>
            <pc:sldMk cId="3315853890" sldId="287"/>
            <ac:picMk id="6" creationId="{2A7DDA02-4CAD-485C-991C-AC57387D1871}"/>
          </ac:picMkLst>
        </pc:picChg>
      </pc:sldChg>
      <pc:sldChg chg="addSp delSp modSp add ord">
        <pc:chgData name="Kaitlyn Commes" userId="a38cc7a04266740c" providerId="LiveId" clId="{2191872A-DDB0-45D4-9EE9-2A41C3B1D06B}" dt="2020-02-13T09:10:05.586" v="5268" actId="12788"/>
        <pc:sldMkLst>
          <pc:docMk/>
          <pc:sldMk cId="1800915545" sldId="288"/>
        </pc:sldMkLst>
        <pc:spChg chg="mod">
          <ac:chgData name="Kaitlyn Commes" userId="a38cc7a04266740c" providerId="LiveId" clId="{2191872A-DDB0-45D4-9EE9-2A41C3B1D06B}" dt="2020-02-13T09:09:18.420" v="5243" actId="208"/>
          <ac:spMkLst>
            <pc:docMk/>
            <pc:sldMk cId="1800915545" sldId="288"/>
            <ac:spMk id="6" creationId="{5AFDFBF3-AB35-454C-BCF9-5139B997AA2A}"/>
          </ac:spMkLst>
        </pc:spChg>
        <pc:spChg chg="del">
          <ac:chgData name="Kaitlyn Commes" userId="a38cc7a04266740c" providerId="LiveId" clId="{2191872A-DDB0-45D4-9EE9-2A41C3B1D06B}" dt="2020-02-13T09:07:36.125" v="5193" actId="478"/>
          <ac:spMkLst>
            <pc:docMk/>
            <pc:sldMk cId="1800915545" sldId="28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3T09:08:05.984" v="5200" actId="1076"/>
          <ac:spMkLst>
            <pc:docMk/>
            <pc:sldMk cId="1800915545" sldId="288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7" creationId="{E608CBB6-1205-449D-B99F-3CFB9133C4A6}"/>
          </ac:spMkLst>
        </pc:spChg>
        <pc:spChg chg="add mod">
          <ac:chgData name="Kaitlyn Commes" userId="a38cc7a04266740c" providerId="LiveId" clId="{2191872A-DDB0-45D4-9EE9-2A41C3B1D06B}" dt="2020-02-13T09:07:45.555" v="5196" actId="1076"/>
          <ac:spMkLst>
            <pc:docMk/>
            <pc:sldMk cId="1800915545" sldId="288"/>
            <ac:spMk id="61" creationId="{4ED42DC2-1BC7-49D2-8E70-57B71D4A9591}"/>
          </ac:spMkLst>
        </pc:spChg>
        <pc:spChg chg="add mod">
          <ac:chgData name="Kaitlyn Commes" userId="a38cc7a04266740c" providerId="LiveId" clId="{2191872A-DDB0-45D4-9EE9-2A41C3B1D06B}" dt="2020-02-13T09:10:05.586" v="5268" actId="12788"/>
          <ac:spMkLst>
            <pc:docMk/>
            <pc:sldMk cId="1800915545" sldId="288"/>
            <ac:spMk id="66" creationId="{EE3F580B-8BE2-49D1-A847-D1A322F995D0}"/>
          </ac:spMkLst>
        </pc:s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62" creationId="{3E0A1C92-D262-4235-96DC-7EBA38D05496}"/>
          </ac:grpSpMkLst>
        </pc:grp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8" creationId="{D2A0F575-0324-46E1-8293-7274A5169537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5" creationId="{71248096-9A03-41C2-B044-697CEE0DE31A}"/>
          </ac:picMkLst>
        </pc:picChg>
      </pc:sldChg>
      <pc:sldChg chg="modSp add">
        <pc:chgData name="Kaitlyn Commes" userId="a38cc7a04266740c" providerId="LiveId" clId="{2191872A-DDB0-45D4-9EE9-2A41C3B1D06B}" dt="2020-02-13T09:12:33.819" v="5413" actId="12789"/>
        <pc:sldMkLst>
          <pc:docMk/>
          <pc:sldMk cId="2861746691" sldId="289"/>
        </pc:sldMkLst>
        <pc:spChg chg="mod">
          <ac:chgData name="Kaitlyn Commes" userId="a38cc7a04266740c" providerId="LiveId" clId="{2191872A-DDB0-45D4-9EE9-2A41C3B1D06B}" dt="2020-02-13T09:12:33.819" v="5413" actId="12789"/>
          <ac:spMkLst>
            <pc:docMk/>
            <pc:sldMk cId="2861746691" sldId="289"/>
            <ac:spMk id="66" creationId="{EE3F580B-8BE2-49D1-A847-D1A322F995D0}"/>
          </ac:spMkLst>
        </pc:spChg>
      </pc:sldChg>
      <pc:sldChg chg="addSp delSp modSp add del ord">
        <pc:chgData name="Kaitlyn Commes" userId="a38cc7a04266740c" providerId="LiveId" clId="{2191872A-DDB0-45D4-9EE9-2A41C3B1D06B}" dt="2020-02-14T19:32:57.404" v="12656" actId="47"/>
        <pc:sldMkLst>
          <pc:docMk/>
          <pc:sldMk cId="293953757" sldId="290"/>
        </pc:sldMkLst>
        <pc:spChg chg="add mod">
          <ac:chgData name="Kaitlyn Commes" userId="a38cc7a04266740c" providerId="LiveId" clId="{2191872A-DDB0-45D4-9EE9-2A41C3B1D06B}" dt="2020-02-13T09:40:12.293" v="6002" actId="20577"/>
          <ac:spMkLst>
            <pc:docMk/>
            <pc:sldMk cId="293953757" sldId="290"/>
            <ac:spMk id="5" creationId="{EB4A974C-00D0-4F93-AC37-CDF9A4C4F772}"/>
          </ac:spMkLst>
        </pc:spChg>
        <pc:spChg chg="del">
          <ac:chgData name="Kaitlyn Commes" userId="a38cc7a04266740c" providerId="LiveId" clId="{2191872A-DDB0-45D4-9EE9-2A41C3B1D06B}" dt="2020-02-13T09:34:16.025" v="5697" actId="478"/>
          <ac:spMkLst>
            <pc:docMk/>
            <pc:sldMk cId="293953757" sldId="290"/>
            <ac:spMk id="7" creationId="{88C50CEF-5137-4039-89C6-C8F270B2C26C}"/>
          </ac:spMkLst>
        </pc:spChg>
        <pc:graphicFrameChg chg="add mod modGraphic">
          <ac:chgData name="Kaitlyn Commes" userId="a38cc7a04266740c" providerId="LiveId" clId="{2191872A-DDB0-45D4-9EE9-2A41C3B1D06B}" dt="2020-02-13T09:37:29.455" v="5710" actId="1076"/>
          <ac:graphicFrameMkLst>
            <pc:docMk/>
            <pc:sldMk cId="293953757" sldId="290"/>
            <ac:graphicFrameMk id="4" creationId="{A74013CB-82BE-4E30-8B5C-DAF2BE08D632}"/>
          </ac:graphicFrameMkLst>
        </pc:graphicFrameChg>
        <pc:picChg chg="del">
          <ac:chgData name="Kaitlyn Commes" userId="a38cc7a04266740c" providerId="LiveId" clId="{2191872A-DDB0-45D4-9EE9-2A41C3B1D06B}" dt="2020-02-13T09:34:16.025" v="5697" actId="478"/>
          <ac:picMkLst>
            <pc:docMk/>
            <pc:sldMk cId="293953757" sldId="290"/>
            <ac:picMk id="2" creationId="{3497801A-3F23-41C3-B54F-6D8001558F9B}"/>
          </ac:picMkLst>
        </pc:picChg>
      </pc:sldChg>
      <pc:sldChg chg="add del">
        <pc:chgData name="Kaitlyn Commes" userId="a38cc7a04266740c" providerId="LiveId" clId="{2191872A-DDB0-45D4-9EE9-2A41C3B1D06B}" dt="2020-02-13T09:42:05.231" v="6026" actId="47"/>
        <pc:sldMkLst>
          <pc:docMk/>
          <pc:sldMk cId="2563885538" sldId="291"/>
        </pc:sldMkLst>
      </pc:sldChg>
      <pc:sldChg chg="addSp delSp modSp add ord">
        <pc:chgData name="Kaitlyn Commes" userId="a38cc7a04266740c" providerId="LiveId" clId="{2191872A-DDB0-45D4-9EE9-2A41C3B1D06B}" dt="2020-02-13T22:43:32.737" v="7058" actId="20577"/>
        <pc:sldMkLst>
          <pc:docMk/>
          <pc:sldMk cId="3580110743" sldId="292"/>
        </pc:sldMkLst>
        <pc:spChg chg="add mod">
          <ac:chgData name="Kaitlyn Commes" userId="a38cc7a04266740c" providerId="LiveId" clId="{2191872A-DDB0-45D4-9EE9-2A41C3B1D06B}" dt="2020-02-13T09:50:16.451" v="6445" actId="14100"/>
          <ac:spMkLst>
            <pc:docMk/>
            <pc:sldMk cId="3580110743" sldId="292"/>
            <ac:spMk id="2" creationId="{C20C614D-77A9-4527-A072-FFC23DA07DD8}"/>
          </ac:spMkLst>
        </pc:spChg>
        <pc:spChg chg="del mod topLvl">
          <ac:chgData name="Kaitlyn Commes" userId="a38cc7a04266740c" providerId="LiveId" clId="{2191872A-DDB0-45D4-9EE9-2A41C3B1D06B}" dt="2020-02-13T09:42:45.558" v="6049" actId="478"/>
          <ac:spMkLst>
            <pc:docMk/>
            <pc:sldMk cId="3580110743" sldId="292"/>
            <ac:spMk id="4" creationId="{4F1444E3-9BBD-4A4A-BA45-2F68AA11FED7}"/>
          </ac:spMkLst>
        </pc:spChg>
        <pc:spChg chg="mod">
          <ac:chgData name="Kaitlyn Commes" userId="a38cc7a04266740c" providerId="LiveId" clId="{2191872A-DDB0-45D4-9EE9-2A41C3B1D06B}" dt="2020-02-13T09:50:56.421" v="6457" actId="14100"/>
          <ac:spMkLst>
            <pc:docMk/>
            <pc:sldMk cId="3580110743" sldId="292"/>
            <ac:spMk id="5" creationId="{DBB88F04-651C-4AB4-A8FC-E5DE6C2408CB}"/>
          </ac:spMkLst>
        </pc:spChg>
        <pc:spChg chg="mod topLvl">
          <ac:chgData name="Kaitlyn Commes" userId="a38cc7a04266740c" providerId="LiveId" clId="{2191872A-DDB0-45D4-9EE9-2A41C3B1D06B}" dt="2020-02-13T22:43:32.737" v="7058" actId="20577"/>
          <ac:spMkLst>
            <pc:docMk/>
            <pc:sldMk cId="3580110743" sldId="292"/>
            <ac:spMk id="6" creationId="{95AC8E87-D975-4182-8741-C96B1302FB99}"/>
          </ac:spMkLst>
        </pc:spChg>
        <pc:spChg chg="add mod ord">
          <ac:chgData name="Kaitlyn Commes" userId="a38cc7a04266740c" providerId="LiveId" clId="{2191872A-DDB0-45D4-9EE9-2A41C3B1D06B}" dt="2020-02-13T09:50:51.044" v="6456" actId="167"/>
          <ac:spMkLst>
            <pc:docMk/>
            <pc:sldMk cId="3580110743" sldId="292"/>
            <ac:spMk id="8" creationId="{8C99ECF4-355A-47AE-A6CA-02A85630D2FA}"/>
          </ac:spMkLst>
        </pc:spChg>
        <pc:spChg chg="add del mod">
          <ac:chgData name="Kaitlyn Commes" userId="a38cc7a04266740c" providerId="LiveId" clId="{2191872A-DDB0-45D4-9EE9-2A41C3B1D06B}" dt="2020-02-13T09:45:07.734" v="6139" actId="478"/>
          <ac:spMkLst>
            <pc:docMk/>
            <pc:sldMk cId="3580110743" sldId="292"/>
            <ac:spMk id="9" creationId="{22821109-68C5-4DE4-90F7-F0BE6D34D6D9}"/>
          </ac:spMkLst>
        </pc:spChg>
        <pc:spChg chg="add del">
          <ac:chgData name="Kaitlyn Commes" userId="a38cc7a04266740c" providerId="LiveId" clId="{2191872A-DDB0-45D4-9EE9-2A41C3B1D06B}" dt="2020-02-13T09:45:54.328" v="6153"/>
          <ac:spMkLst>
            <pc:docMk/>
            <pc:sldMk cId="3580110743" sldId="292"/>
            <ac:spMk id="10" creationId="{CBF987A2-899E-4382-9406-785C6D64B727}"/>
          </ac:spMkLst>
        </pc:spChg>
        <pc:spChg chg="add mod">
          <ac:chgData name="Kaitlyn Commes" userId="a38cc7a04266740c" providerId="LiveId" clId="{2191872A-DDB0-45D4-9EE9-2A41C3B1D06B}" dt="2020-02-13T21:09:37.276" v="6597" actId="20577"/>
          <ac:spMkLst>
            <pc:docMk/>
            <pc:sldMk cId="3580110743" sldId="292"/>
            <ac:spMk id="11" creationId="{554CABAA-3E4E-446D-B6C4-1429A99D65DA}"/>
          </ac:spMkLst>
        </pc:spChg>
        <pc:grpChg chg="del mod">
          <ac:chgData name="Kaitlyn Commes" userId="a38cc7a04266740c" providerId="LiveId" clId="{2191872A-DDB0-45D4-9EE9-2A41C3B1D06B}" dt="2020-02-13T09:42:45.558" v="6049" actId="478"/>
          <ac:grpSpMkLst>
            <pc:docMk/>
            <pc:sldMk cId="3580110743" sldId="292"/>
            <ac:grpSpMk id="7" creationId="{92890847-22C7-4FC1-BE22-5E2EB4F5F9C8}"/>
          </ac:grpSpMkLst>
        </pc:grpChg>
      </pc:sldChg>
      <pc:sldChg chg="modSp add del ord">
        <pc:chgData name="Kaitlyn Commes" userId="a38cc7a04266740c" providerId="LiveId" clId="{2191872A-DDB0-45D4-9EE9-2A41C3B1D06B}" dt="2020-02-15T20:00:57.234" v="13832" actId="47"/>
        <pc:sldMkLst>
          <pc:docMk/>
          <pc:sldMk cId="3702157922" sldId="293"/>
        </pc:sldMkLst>
        <pc:spChg chg="mod">
          <ac:chgData name="Kaitlyn Commes" userId="a38cc7a04266740c" providerId="LiveId" clId="{2191872A-DDB0-45D4-9EE9-2A41C3B1D06B}" dt="2020-02-13T09:52:22.686" v="6523" actId="20577"/>
          <ac:spMkLst>
            <pc:docMk/>
            <pc:sldMk cId="3702157922" sldId="293"/>
            <ac:spMk id="66" creationId="{EE3F580B-8BE2-49D1-A847-D1A322F995D0}"/>
          </ac:spMkLst>
        </pc:spChg>
      </pc:sldChg>
      <pc:sldChg chg="modSp add ord">
        <pc:chgData name="Kaitlyn Commes" userId="a38cc7a04266740c" providerId="LiveId" clId="{2191872A-DDB0-45D4-9EE9-2A41C3B1D06B}" dt="2020-02-15T20:12:55.677" v="14205" actId="20577"/>
        <pc:sldMkLst>
          <pc:docMk/>
          <pc:sldMk cId="4009901379" sldId="294"/>
        </pc:sldMkLst>
        <pc:spChg chg="mod">
          <ac:chgData name="Kaitlyn Commes" userId="a38cc7a04266740c" providerId="LiveId" clId="{2191872A-DDB0-45D4-9EE9-2A41C3B1D06B}" dt="2020-02-15T20:12:55.677" v="14205" actId="20577"/>
          <ac:spMkLst>
            <pc:docMk/>
            <pc:sldMk cId="4009901379" sldId="294"/>
            <ac:spMk id="6" creationId="{95AC8E87-D975-4182-8741-C96B1302FB99}"/>
          </ac:spMkLst>
        </pc:spChg>
        <pc:spChg chg="mod">
          <ac:chgData name="Kaitlyn Commes" userId="a38cc7a04266740c" providerId="LiveId" clId="{2191872A-DDB0-45D4-9EE9-2A41C3B1D06B}" dt="2020-02-13T09:53:48.656" v="6553" actId="20577"/>
          <ac:spMkLst>
            <pc:docMk/>
            <pc:sldMk cId="4009901379" sldId="294"/>
            <ac:spMk id="11" creationId="{554CABAA-3E4E-446D-B6C4-1429A99D65DA}"/>
          </ac:spMkLst>
        </pc:spChg>
      </pc:sldChg>
      <pc:sldChg chg="addSp delSp modSp add">
        <pc:chgData name="Kaitlyn Commes" userId="a38cc7a04266740c" providerId="LiveId" clId="{2191872A-DDB0-45D4-9EE9-2A41C3B1D06B}" dt="2020-02-15T20:11:59.746" v="14191" actId="1035"/>
        <pc:sldMkLst>
          <pc:docMk/>
          <pc:sldMk cId="276621606" sldId="295"/>
        </pc:sldMkLst>
        <pc:spChg chg="del">
          <ac:chgData name="Kaitlyn Commes" userId="a38cc7a04266740c" providerId="LiveId" clId="{2191872A-DDB0-45D4-9EE9-2A41C3B1D06B}" dt="2020-02-13T21:00:15.508" v="6570" actId="478"/>
          <ac:spMkLst>
            <pc:docMk/>
            <pc:sldMk cId="276621606" sldId="295"/>
            <ac:spMk id="5" creationId="{EB4A974C-00D0-4F93-AC37-CDF9A4C4F77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7" creationId="{DAD02C40-5426-4A5D-8518-2366D6382FC8}"/>
          </ac:spMkLst>
        </pc:spChg>
        <pc:spChg chg="mod">
          <ac:chgData name="Kaitlyn Commes" userId="a38cc7a04266740c" providerId="LiveId" clId="{2191872A-DDB0-45D4-9EE9-2A41C3B1D06B}" dt="2020-02-14T17:20:37.862" v="12482" actId="20577"/>
          <ac:spMkLst>
            <pc:docMk/>
            <pc:sldMk cId="276621606" sldId="295"/>
            <ac:spMk id="11" creationId="{AC7712B5-6485-4821-A2FD-1D2A7815CADB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2" creationId="{312B773A-DC64-431B-98E5-176CD2788FE3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3" creationId="{1F4EA3CD-41DF-4BFE-A73C-8F74388F6345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4" creationId="{746C9DE1-E867-4B4C-8AAB-2A91FEA4BEF9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5" creationId="{FB903E6C-2C2C-403D-9E21-CC0FA657FCF7}"/>
          </ac:spMkLst>
        </pc:spChg>
        <pc:spChg chg="mod">
          <ac:chgData name="Kaitlyn Commes" userId="a38cc7a04266740c" providerId="LiveId" clId="{2191872A-DDB0-45D4-9EE9-2A41C3B1D06B}" dt="2020-02-14T06:09:06.055" v="9779" actId="6549"/>
          <ac:spMkLst>
            <pc:docMk/>
            <pc:sldMk cId="276621606" sldId="295"/>
            <ac:spMk id="18" creationId="{81A2B3FC-5AC3-4BBC-ADA0-4944E571BD76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9" creationId="{020ADCB6-E979-4716-9EE8-4797197EF244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0" creationId="{82397354-7296-44C9-9E6D-662E08DD16AD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1" creationId="{AED3897A-BB57-4122-BC6D-7C64033D4149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2" creationId="{DFBC7140-836B-4AF5-BE2B-CE8662D59C42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4" creationId="{26BCEBEF-09F5-48E0-90D0-4D589A9C4826}"/>
          </ac:spMkLst>
        </pc:spChg>
        <pc:spChg chg="add mod topLvl">
          <ac:chgData name="Kaitlyn Commes" userId="a38cc7a04266740c" providerId="LiveId" clId="{2191872A-DDB0-45D4-9EE9-2A41C3B1D06B}" dt="2020-02-14T06:12:14.113" v="9823" actId="207"/>
          <ac:spMkLst>
            <pc:docMk/>
            <pc:sldMk cId="276621606" sldId="295"/>
            <ac:spMk id="25" creationId="{F87EABC3-ADF7-4A59-99AA-16541FC2E635}"/>
          </ac:spMkLst>
        </pc:spChg>
        <pc:spChg chg="del">
          <ac:chgData name="Kaitlyn Commes" userId="a38cc7a04266740c" providerId="LiveId" clId="{2191872A-DDB0-45D4-9EE9-2A41C3B1D06B}" dt="2020-02-14T06:08:39.643" v="9771" actId="478"/>
          <ac:spMkLst>
            <pc:docMk/>
            <pc:sldMk cId="276621606" sldId="295"/>
            <ac:spMk id="31" creationId="{F8E7E0D5-06DC-4EED-AA0A-FB9A0C3FD5D7}"/>
          </ac:spMkLst>
        </pc:spChg>
        <pc:spChg chg="del">
          <ac:chgData name="Kaitlyn Commes" userId="a38cc7a04266740c" providerId="LiveId" clId="{2191872A-DDB0-45D4-9EE9-2A41C3B1D06B}" dt="2020-02-14T06:08:37.424" v="9770" actId="478"/>
          <ac:spMkLst>
            <pc:docMk/>
            <pc:sldMk cId="276621606" sldId="295"/>
            <ac:spMk id="32" creationId="{997EE257-1497-4124-BE6F-FBD2A05DF780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36" creationId="{018C7003-3E14-4F4E-BBF8-3CEF28BFB252}"/>
          </ac:spMkLst>
        </pc:spChg>
        <pc:spChg chg="add mod">
          <ac:chgData name="Kaitlyn Commes" userId="a38cc7a04266740c" providerId="LiveId" clId="{2191872A-DDB0-45D4-9EE9-2A41C3B1D06B}" dt="2020-02-14T06:12:19.894" v="9825" actId="207"/>
          <ac:spMkLst>
            <pc:docMk/>
            <pc:sldMk cId="276621606" sldId="295"/>
            <ac:spMk id="45" creationId="{7229DCC1-2C07-47C2-ADC3-604EF379239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6" creationId="{71630F6C-C175-47AA-83CC-C7FAF0CA74C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7" creationId="{4CE698D8-2ECB-484E-AB3F-08EEAB0E9AF6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48" creationId="{A81743D8-4705-4E1F-A8A8-606A263D7DA2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0" creationId="{63C1170B-1E07-4717-8F66-B692A6A4A176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1" creationId="{96CBB15F-FDBA-47FE-BF21-EC848BD4A1E1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2" creationId="{BAF6EFF3-3190-4ECC-93D1-86CCC87CD476}"/>
          </ac:spMkLst>
        </pc:spChg>
        <pc:grpChg chg="add del mod">
          <ac:chgData name="Kaitlyn Commes" userId="a38cc7a04266740c" providerId="LiveId" clId="{2191872A-DDB0-45D4-9EE9-2A41C3B1D06B}" dt="2020-02-14T06:08:42.752" v="9772" actId="165"/>
          <ac:grpSpMkLst>
            <pc:docMk/>
            <pc:sldMk cId="276621606" sldId="295"/>
            <ac:grpSpMk id="6" creationId="{22E0D8BA-EF83-421B-9EFF-B99941A1EE08}"/>
          </ac:grpSpMkLst>
        </pc:grpChg>
        <pc:grpChg chg="add mod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9" creationId="{CD02D595-D6EE-4BCA-B620-EF2FCFEECCA1}"/>
          </ac:grpSpMkLst>
        </pc:grpChg>
        <pc:grpChg chg="add del mod topLvl">
          <ac:chgData name="Kaitlyn Commes" userId="a38cc7a04266740c" providerId="LiveId" clId="{2191872A-DDB0-45D4-9EE9-2A41C3B1D06B}" dt="2020-02-14T06:09:07.979" v="9780" actId="478"/>
          <ac:grpSpMkLst>
            <pc:docMk/>
            <pc:sldMk cId="276621606" sldId="295"/>
            <ac:grpSpMk id="16" creationId="{CC34DCFF-241D-47E4-82BA-0C0FD4E8DBA0}"/>
          </ac:grpSpMkLst>
        </pc:grpChg>
        <pc:grpChg chg="add del mod topLvl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26" creationId="{A5E99546-A27B-4E64-B4DC-8094E72D8CEA}"/>
          </ac:grpSpMkLst>
        </pc:grpChg>
        <pc:grpChg chg="add del mod">
          <ac:chgData name="Kaitlyn Commes" userId="a38cc7a04266740c" providerId="LiveId" clId="{2191872A-DDB0-45D4-9EE9-2A41C3B1D06B}" dt="2020-02-14T06:08:37.424" v="9770" actId="478"/>
          <ac:grpSpMkLst>
            <pc:docMk/>
            <pc:sldMk cId="276621606" sldId="295"/>
            <ac:grpSpMk id="30" creationId="{3E7E6A4B-833E-4E6A-B942-93854227AA52}"/>
          </ac:grpSpMkLst>
        </pc:grpChg>
        <pc:grpChg chg="add del mod topLvl">
          <ac:chgData name="Kaitlyn Commes" userId="a38cc7a04266740c" providerId="LiveId" clId="{2191872A-DDB0-45D4-9EE9-2A41C3B1D06B}" dt="2020-02-14T06:08:51.286" v="9774" actId="478"/>
          <ac:grpSpMkLst>
            <pc:docMk/>
            <pc:sldMk cId="276621606" sldId="295"/>
            <ac:grpSpMk id="33" creationId="{4D197673-70F6-4547-9E20-54DE7E1D861D}"/>
          </ac:grpSpMkLst>
        </pc:grpChg>
        <pc:grpChg chg="add mod topLvl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37" creationId="{B4205C31-9429-47BE-8598-0E024AEEF948}"/>
          </ac:grpSpMkLst>
        </pc:grpChg>
        <pc:grpChg chg="add del mod topLvl">
          <ac:chgData name="Kaitlyn Commes" userId="a38cc7a04266740c" providerId="LiveId" clId="{2191872A-DDB0-45D4-9EE9-2A41C3B1D06B}" dt="2020-02-14T06:08:48.889" v="9773" actId="478"/>
          <ac:grpSpMkLst>
            <pc:docMk/>
            <pc:sldMk cId="276621606" sldId="295"/>
            <ac:grpSpMk id="40" creationId="{83DA824B-A0C3-4900-9EC1-04026A90E9D6}"/>
          </ac:grpSpMkLst>
        </pc:grpChg>
        <pc:graphicFrameChg chg="del">
          <ac:chgData name="Kaitlyn Commes" userId="a38cc7a04266740c" providerId="LiveId" clId="{2191872A-DDB0-45D4-9EE9-2A41C3B1D06B}" dt="2020-02-13T21:00:15.508" v="6570" actId="478"/>
          <ac:graphicFrameMkLst>
            <pc:docMk/>
            <pc:sldMk cId="276621606" sldId="295"/>
            <ac:graphicFrameMk id="4" creationId="{A74013CB-82BE-4E30-8B5C-DAF2BE08D632}"/>
          </ac:graphicFrameMkLst>
        </pc:graphicFrameChg>
        <pc:picChg chg="add del mod">
          <ac:chgData name="Kaitlyn Commes" userId="a38cc7a04266740c" providerId="LiveId" clId="{2191872A-DDB0-45D4-9EE9-2A41C3B1D06B}" dt="2020-02-13T23:02:39.393" v="7061" actId="478"/>
          <ac:picMkLst>
            <pc:docMk/>
            <pc:sldMk cId="276621606" sldId="295"/>
            <ac:picMk id="2" creationId="{44631CC6-2C23-4B66-B73F-617435DCB354}"/>
          </ac:picMkLst>
        </pc:picChg>
        <pc:picChg chg="add del mod">
          <ac:chgData name="Kaitlyn Commes" userId="a38cc7a04266740c" providerId="LiveId" clId="{2191872A-DDB0-45D4-9EE9-2A41C3B1D06B}" dt="2020-02-14T04:44:09.792" v="9458" actId="478"/>
          <ac:picMkLst>
            <pc:docMk/>
            <pc:sldMk cId="276621606" sldId="295"/>
            <ac:picMk id="2" creationId="{98115C85-7E2A-496D-B825-30BBDAD89C06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4" creationId="{0C5274B6-7990-4842-804B-9CF1E6540C03}"/>
          </ac:picMkLst>
        </pc:picChg>
        <pc:picChg chg="add del">
          <ac:chgData name="Kaitlyn Commes" userId="a38cc7a04266740c" providerId="LiveId" clId="{2191872A-DDB0-45D4-9EE9-2A41C3B1D06B}" dt="2020-02-13T23:02:57.902" v="7066" actId="478"/>
          <ac:picMkLst>
            <pc:docMk/>
            <pc:sldMk cId="276621606" sldId="295"/>
            <ac:picMk id="5" creationId="{5F58212F-488E-4884-902F-E1C7D4A8DD24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5" creationId="{D8A9C74D-15BC-4707-B692-57C2C70A8259}"/>
          </ac:picMkLst>
        </pc:picChg>
        <pc:picChg chg="add del mod">
          <ac:chgData name="Kaitlyn Commes" userId="a38cc7a04266740c" providerId="LiveId" clId="{2191872A-DDB0-45D4-9EE9-2A41C3B1D06B}" dt="2020-02-13T23:02:42.883" v="7064" actId="478"/>
          <ac:picMkLst>
            <pc:docMk/>
            <pc:sldMk cId="276621606" sldId="295"/>
            <ac:picMk id="6" creationId="{4236AB01-DFE5-44A3-AA48-8C2AF82055E2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7" creationId="{26F4CA2A-3286-4660-BD4B-4963B53BD033}"/>
          </ac:picMkLst>
        </pc:picChg>
        <pc:picChg chg="add del mod">
          <ac:chgData name="Kaitlyn Commes" userId="a38cc7a04266740c" providerId="LiveId" clId="{2191872A-DDB0-45D4-9EE9-2A41C3B1D06B}" dt="2020-02-14T04:41:00.270" v="9457" actId="478"/>
          <ac:picMkLst>
            <pc:docMk/>
            <pc:sldMk cId="276621606" sldId="295"/>
            <ac:picMk id="8" creationId="{5A540FC3-AC76-40A5-B5BF-EBE3E6E94AAD}"/>
          </ac:picMkLst>
        </pc:picChg>
        <pc:picChg chg="add del mod">
          <ac:chgData name="Kaitlyn Commes" userId="a38cc7a04266740c" providerId="LiveId" clId="{2191872A-DDB0-45D4-9EE9-2A41C3B1D06B}" dt="2020-02-13T21:05:08.682" v="6581" actId="478"/>
          <ac:picMkLst>
            <pc:docMk/>
            <pc:sldMk cId="276621606" sldId="295"/>
            <ac:picMk id="8" creationId="{CBE3D4F7-F03B-4AA1-8ADE-13CFE4ADDAB7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9" creationId="{0C8B6255-A745-4090-B8DA-4BA88C2E5986}"/>
          </ac:picMkLst>
        </pc:picChg>
        <pc:picChg chg="add del mod">
          <ac:chgData name="Kaitlyn Commes" userId="a38cc7a04266740c" providerId="LiveId" clId="{2191872A-DDB0-45D4-9EE9-2A41C3B1D06B}" dt="2020-02-14T04:40:42.963" v="9452" actId="478"/>
          <ac:picMkLst>
            <pc:docMk/>
            <pc:sldMk cId="276621606" sldId="295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08:31.341" v="9768" actId="478"/>
          <ac:picMkLst>
            <pc:docMk/>
            <pc:sldMk cId="276621606" sldId="295"/>
            <ac:picMk id="23" creationId="{E69678FF-07BA-4625-A47F-9E0517F8839C}"/>
          </ac:picMkLst>
        </pc:picChg>
        <pc:picChg chg="del">
          <ac:chgData name="Kaitlyn Commes" userId="a38cc7a04266740c" providerId="LiveId" clId="{2191872A-DDB0-45D4-9EE9-2A41C3B1D06B}" dt="2020-02-14T06:08:58.172" v="9777" actId="478"/>
          <ac:picMkLst>
            <pc:docMk/>
            <pc:sldMk cId="276621606" sldId="295"/>
            <ac:picMk id="29" creationId="{801593D3-73FE-44E6-A7B0-6FAA48D97560}"/>
          </ac:picMkLst>
        </pc:picChg>
        <pc:picChg chg="add del mod">
          <ac:chgData name="Kaitlyn Commes" userId="a38cc7a04266740c" providerId="LiveId" clId="{2191872A-DDB0-45D4-9EE9-2A41C3B1D06B}" dt="2020-02-14T06:08:34.574" v="9769" actId="478"/>
          <ac:picMkLst>
            <pc:docMk/>
            <pc:sldMk cId="276621606" sldId="295"/>
            <ac:picMk id="43" creationId="{7DD16BBA-0D7B-4FBC-B849-E8D76ED4AFAA}"/>
          </ac:picMkLst>
        </pc:picChg>
        <pc:picChg chg="add del mod topLvl">
          <ac:chgData name="Kaitlyn Commes" userId="a38cc7a04266740c" providerId="LiveId" clId="{2191872A-DDB0-45D4-9EE9-2A41C3B1D06B}" dt="2020-02-14T06:08:48.889" v="9773" actId="478"/>
          <ac:picMkLst>
            <pc:docMk/>
            <pc:sldMk cId="276621606" sldId="295"/>
            <ac:picMk id="44" creationId="{24AE68C0-304F-4CED-BAA3-CEAA0FF58A9E}"/>
          </ac:picMkLst>
        </pc:picChg>
      </pc:sldChg>
      <pc:sldChg chg="addSp delSp modSp add mod">
        <pc:chgData name="Kaitlyn Commes" userId="a38cc7a04266740c" providerId="LiveId" clId="{2191872A-DDB0-45D4-9EE9-2A41C3B1D06B}" dt="2020-02-15T19:36:45.708" v="12981" actId="1076"/>
        <pc:sldMkLst>
          <pc:docMk/>
          <pc:sldMk cId="1012794636" sldId="296"/>
        </pc:sldMkLst>
        <pc:spChg chg="del">
          <ac:chgData name="Kaitlyn Commes" userId="a38cc7a04266740c" providerId="LiveId" clId="{2191872A-DDB0-45D4-9EE9-2A41C3B1D06B}" dt="2020-02-13T21:26:42.008" v="6622" actId="478"/>
          <ac:spMkLst>
            <pc:docMk/>
            <pc:sldMk cId="1012794636" sldId="296"/>
            <ac:spMk id="5" creationId="{F0A39449-5546-45F7-B806-234B377BFAA8}"/>
          </ac:spMkLst>
        </pc:spChg>
        <pc:spChg chg="mod">
          <ac:chgData name="Kaitlyn Commes" userId="a38cc7a04266740c" providerId="LiveId" clId="{2191872A-DDB0-45D4-9EE9-2A41C3B1D06B}" dt="2020-02-15T19:28:41.155" v="12942" actId="1076"/>
          <ac:spMkLst>
            <pc:docMk/>
            <pc:sldMk cId="1012794636" sldId="296"/>
            <ac:spMk id="14" creationId="{77472362-6831-4067-BC87-47BE2355EFE5}"/>
          </ac:spMkLst>
        </pc:spChg>
        <pc:spChg chg="add del mod">
          <ac:chgData name="Kaitlyn Commes" userId="a38cc7a04266740c" providerId="LiveId" clId="{2191872A-DDB0-45D4-9EE9-2A41C3B1D06B}" dt="2020-02-15T19:28:44.258" v="12943" actId="478"/>
          <ac:spMkLst>
            <pc:docMk/>
            <pc:sldMk cId="1012794636" sldId="296"/>
            <ac:spMk id="17" creationId="{358D4901-4517-4F1B-8CCE-DD8089D9ACA2}"/>
          </ac:spMkLst>
        </pc:spChg>
        <pc:graphicFrameChg chg="add del">
          <ac:chgData name="Kaitlyn Commes" userId="a38cc7a04266740c" providerId="LiveId" clId="{2191872A-DDB0-45D4-9EE9-2A41C3B1D06B}" dt="2020-02-13T21:24:23.611" v="6600" actId="478"/>
          <ac:graphicFrameMkLst>
            <pc:docMk/>
            <pc:sldMk cId="1012794636" sldId="296"/>
            <ac:graphicFrameMk id="2" creationId="{D77DFADA-D9A2-479D-9926-EFF922F17445}"/>
          </ac:graphicFrameMkLst>
        </pc:graphicFrameChg>
        <pc:graphicFrameChg chg="del mod">
          <ac:chgData name="Kaitlyn Commes" userId="a38cc7a04266740c" providerId="LiveId" clId="{2191872A-DDB0-45D4-9EE9-2A41C3B1D06B}" dt="2020-02-15T19:28:37.643" v="12940" actId="478"/>
          <ac:graphicFrameMkLst>
            <pc:docMk/>
            <pc:sldMk cId="1012794636" sldId="296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5T19:28:47.901" v="12945" actId="1076"/>
          <ac:graphicFrameMkLst>
            <pc:docMk/>
            <pc:sldMk cId="1012794636" sldId="296"/>
            <ac:graphicFrameMk id="22" creationId="{4A94530E-A11C-41A2-A695-A1DA5E5874A6}"/>
          </ac:graphicFrameMkLst>
        </pc:graphicFrameChg>
        <pc:graphicFrameChg chg="add">
          <ac:chgData name="Kaitlyn Commes" userId="a38cc7a04266740c" providerId="LiveId" clId="{2191872A-DDB0-45D4-9EE9-2A41C3B1D06B}" dt="2020-02-15T19:29:57.555" v="12952"/>
          <ac:graphicFrameMkLst>
            <pc:docMk/>
            <pc:sldMk cId="1012794636" sldId="296"/>
            <ac:graphicFrameMk id="24" creationId="{72BC94A1-C980-4D3E-BC00-4C8745C5C6FF}"/>
          </ac:graphicFrameMkLst>
        </pc:graphicFrameChg>
        <pc:graphicFrameChg chg="add mod">
          <ac:chgData name="Kaitlyn Commes" userId="a38cc7a04266740c" providerId="LiveId" clId="{2191872A-DDB0-45D4-9EE9-2A41C3B1D06B}" dt="2020-02-15T19:32:26.431" v="12959" actId="1076"/>
          <ac:graphicFrameMkLst>
            <pc:docMk/>
            <pc:sldMk cId="1012794636" sldId="296"/>
            <ac:graphicFrameMk id="26" creationId="{4DC298BB-7753-4E4B-B81F-3ED00DE7C9A5}"/>
          </ac:graphicFrameMkLst>
        </pc:graphicFrameChg>
        <pc:graphicFrameChg chg="add mod">
          <ac:chgData name="Kaitlyn Commes" userId="a38cc7a04266740c" providerId="LiveId" clId="{2191872A-DDB0-45D4-9EE9-2A41C3B1D06B}" dt="2020-02-15T19:33:11.292" v="12963" actId="1076"/>
          <ac:graphicFrameMkLst>
            <pc:docMk/>
            <pc:sldMk cId="1012794636" sldId="296"/>
            <ac:graphicFrameMk id="28" creationId="{1CEBBE60-F52A-426A-B69E-06FB85C88892}"/>
          </ac:graphicFrameMkLst>
        </pc:graphicFrameChg>
        <pc:graphicFrameChg chg="add mod">
          <ac:chgData name="Kaitlyn Commes" userId="a38cc7a04266740c" providerId="LiveId" clId="{2191872A-DDB0-45D4-9EE9-2A41C3B1D06B}" dt="2020-02-15T19:36:45.708" v="12981" actId="1076"/>
          <ac:graphicFrameMkLst>
            <pc:docMk/>
            <pc:sldMk cId="1012794636" sldId="296"/>
            <ac:graphicFrameMk id="30" creationId="{B45BC8C6-7FC4-44F6-BCAD-11B7821A50DA}"/>
          </ac:graphicFrameMkLst>
        </pc:graphicFrameChg>
        <pc:cxnChg chg="del">
          <ac:chgData name="Kaitlyn Commes" userId="a38cc7a04266740c" providerId="LiveId" clId="{2191872A-DDB0-45D4-9EE9-2A41C3B1D06B}" dt="2020-02-13T21:26:38.467" v="6621" actId="478"/>
          <ac:cxnSpMkLst>
            <pc:docMk/>
            <pc:sldMk cId="1012794636" sldId="296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21:28:35.548" v="6628" actId="478"/>
          <ac:cxnSpMkLst>
            <pc:docMk/>
            <pc:sldMk cId="1012794636" sldId="296"/>
            <ac:cxnSpMk id="13" creationId="{5E0B00CE-CDBE-4544-82A1-D23A42248CA6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6" creationId="{56687DA7-81F9-4B62-BA32-6F4085450333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8" creationId="{9CA4A77D-EFE0-40C3-AE23-D0E83ECA5DD0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9" creationId="{26DD4B7C-C708-45D7-9A8D-656A9A4B0174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20" creationId="{D7B65627-F218-4873-B51A-89DAE17B2B47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21" creationId="{A89A226C-E79D-4C2A-B59E-57C464B4DF11}"/>
          </ac:cxnSpMkLst>
        </pc:cxnChg>
        <pc:cxnChg chg="add mod">
          <ac:chgData name="Kaitlyn Commes" userId="a38cc7a04266740c" providerId="LiveId" clId="{2191872A-DDB0-45D4-9EE9-2A41C3B1D06B}" dt="2020-02-15T19:28:47.901" v="12945" actId="1076"/>
          <ac:cxnSpMkLst>
            <pc:docMk/>
            <pc:sldMk cId="1012794636" sldId="296"/>
            <ac:cxnSpMk id="23" creationId="{2E8589F0-CFA0-47D2-AE33-7BE0BA2B2030}"/>
          </ac:cxnSpMkLst>
        </pc:cxnChg>
        <pc:cxnChg chg="add">
          <ac:chgData name="Kaitlyn Commes" userId="a38cc7a04266740c" providerId="LiveId" clId="{2191872A-DDB0-45D4-9EE9-2A41C3B1D06B}" dt="2020-02-15T19:29:57.555" v="12952"/>
          <ac:cxnSpMkLst>
            <pc:docMk/>
            <pc:sldMk cId="1012794636" sldId="296"/>
            <ac:cxnSpMk id="25" creationId="{1EA7A480-515F-4E51-8D87-79986E653434}"/>
          </ac:cxnSpMkLst>
        </pc:cxnChg>
        <pc:cxnChg chg="add mod">
          <ac:chgData name="Kaitlyn Commes" userId="a38cc7a04266740c" providerId="LiveId" clId="{2191872A-DDB0-45D4-9EE9-2A41C3B1D06B}" dt="2020-02-15T19:32:26.431" v="12959" actId="1076"/>
          <ac:cxnSpMkLst>
            <pc:docMk/>
            <pc:sldMk cId="1012794636" sldId="296"/>
            <ac:cxnSpMk id="27" creationId="{B080B214-DD34-4690-8D57-9D085FB35638}"/>
          </ac:cxnSpMkLst>
        </pc:cxnChg>
        <pc:cxnChg chg="add mod">
          <ac:chgData name="Kaitlyn Commes" userId="a38cc7a04266740c" providerId="LiveId" clId="{2191872A-DDB0-45D4-9EE9-2A41C3B1D06B}" dt="2020-02-15T19:33:11.292" v="12963" actId="1076"/>
          <ac:cxnSpMkLst>
            <pc:docMk/>
            <pc:sldMk cId="1012794636" sldId="296"/>
            <ac:cxnSpMk id="29" creationId="{314BDA77-47D8-4022-AF1F-6C3B288DD073}"/>
          </ac:cxnSpMkLst>
        </pc:cxnChg>
        <pc:cxnChg chg="add mod">
          <ac:chgData name="Kaitlyn Commes" userId="a38cc7a04266740c" providerId="LiveId" clId="{2191872A-DDB0-45D4-9EE9-2A41C3B1D06B}" dt="2020-02-15T19:36:45.708" v="12981" actId="1076"/>
          <ac:cxnSpMkLst>
            <pc:docMk/>
            <pc:sldMk cId="1012794636" sldId="296"/>
            <ac:cxnSpMk id="31" creationId="{784EE2B3-2222-4E2E-B770-CDEFA725473F}"/>
          </ac:cxnSpMkLst>
        </pc:cxnChg>
      </pc:sldChg>
      <pc:sldChg chg="addSp delSp modSp add modAnim">
        <pc:chgData name="Kaitlyn Commes" userId="a38cc7a04266740c" providerId="LiveId" clId="{2191872A-DDB0-45D4-9EE9-2A41C3B1D06B}" dt="2020-02-15T19:51:03.132" v="13383" actId="478"/>
        <pc:sldMkLst>
          <pc:docMk/>
          <pc:sldMk cId="337021861" sldId="297"/>
        </pc:sldMkLst>
        <pc:spChg chg="add mod">
          <ac:chgData name="Kaitlyn Commes" userId="a38cc7a04266740c" providerId="LiveId" clId="{2191872A-DDB0-45D4-9EE9-2A41C3B1D06B}" dt="2020-02-14T17:23:02.560" v="12615" actId="20577"/>
          <ac:spMkLst>
            <pc:docMk/>
            <pc:sldMk cId="337021861" sldId="297"/>
            <ac:spMk id="9" creationId="{9D1FB47F-B547-4F20-9CF1-FB047663AB39}"/>
          </ac:spMkLst>
        </pc:spChg>
        <pc:spChg chg="del mod">
          <ac:chgData name="Kaitlyn Commes" userId="a38cc7a04266740c" providerId="LiveId" clId="{2191872A-DDB0-45D4-9EE9-2A41C3B1D06B}" dt="2020-02-14T06:45:29.959" v="11299" actId="478"/>
          <ac:spMkLst>
            <pc:docMk/>
            <pc:sldMk cId="337021861" sldId="297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4T17:09:59.992" v="12367" actId="478"/>
          <ac:spMkLst>
            <pc:docMk/>
            <pc:sldMk cId="337021861" sldId="297"/>
            <ac:spMk id="12" creationId="{3CD41B20-3A44-4AFA-8F81-752C95E6920A}"/>
          </ac:spMkLst>
        </pc:spChg>
        <pc:spChg chg="add mod ord">
          <ac:chgData name="Kaitlyn Commes" userId="a38cc7a04266740c" providerId="LiveId" clId="{2191872A-DDB0-45D4-9EE9-2A41C3B1D06B}" dt="2020-02-14T06:45:19.438" v="11298" actId="12788"/>
          <ac:spMkLst>
            <pc:docMk/>
            <pc:sldMk cId="337021861" sldId="297"/>
            <ac:spMk id="19" creationId="{FCD5EF10-2F9A-466C-8A75-B93A97E508E8}"/>
          </ac:spMkLst>
        </pc:spChg>
        <pc:spChg chg="add mod">
          <ac:chgData name="Kaitlyn Commes" userId="a38cc7a04266740c" providerId="LiveId" clId="{2191872A-DDB0-45D4-9EE9-2A41C3B1D06B}" dt="2020-02-14T17:04:52.569" v="12276" actId="1076"/>
          <ac:spMkLst>
            <pc:docMk/>
            <pc:sldMk cId="337021861" sldId="297"/>
            <ac:spMk id="20" creationId="{941A6A93-0A54-40EF-AACA-948D4E5B5A8B}"/>
          </ac:spMkLst>
        </pc:spChg>
        <pc:spChg chg="add mod">
          <ac:chgData name="Kaitlyn Commes" userId="a38cc7a04266740c" providerId="LiveId" clId="{2191872A-DDB0-45D4-9EE9-2A41C3B1D06B}" dt="2020-02-15T17:43:12.354" v="12901" actId="14100"/>
          <ac:spMkLst>
            <pc:docMk/>
            <pc:sldMk cId="337021861" sldId="297"/>
            <ac:spMk id="22" creationId="{7EDDEF26-62C7-4C6F-A365-02874DDDF13C}"/>
          </ac:spMkLst>
        </pc:spChg>
        <pc:spChg chg="add mod">
          <ac:chgData name="Kaitlyn Commes" userId="a38cc7a04266740c" providerId="LiveId" clId="{2191872A-DDB0-45D4-9EE9-2A41C3B1D06B}" dt="2020-02-14T17:17:46.406" v="12456" actId="1035"/>
          <ac:spMkLst>
            <pc:docMk/>
            <pc:sldMk cId="337021861" sldId="297"/>
            <ac:spMk id="24" creationId="{DE3EB229-90A2-4716-9CCE-CE5894CAE782}"/>
          </ac:spMkLst>
        </pc:spChg>
        <pc:spChg chg="add mod">
          <ac:chgData name="Kaitlyn Commes" userId="a38cc7a04266740c" providerId="LiveId" clId="{2191872A-DDB0-45D4-9EE9-2A41C3B1D06B}" dt="2020-02-14T22:34:19.996" v="12686" actId="1036"/>
          <ac:spMkLst>
            <pc:docMk/>
            <pc:sldMk cId="337021861" sldId="297"/>
            <ac:spMk id="25" creationId="{94104846-0ABB-4B47-B8C4-D5F2C04DC814}"/>
          </ac:spMkLst>
        </pc:spChg>
        <pc:graphicFrameChg chg="add del mod modGraphic">
          <ac:chgData name="Kaitlyn Commes" userId="a38cc7a04266740c" providerId="LiveId" clId="{2191872A-DDB0-45D4-9EE9-2A41C3B1D06B}" dt="2020-02-14T06:03:22.494" v="9480" actId="478"/>
          <ac:graphicFrameMkLst>
            <pc:docMk/>
            <pc:sldMk cId="337021861" sldId="297"/>
            <ac:graphicFrameMk id="2" creationId="{6439163B-4D54-4140-9FFD-D6624DE69138}"/>
          </ac:graphicFrameMkLst>
        </pc:graphicFrameChg>
        <pc:graphicFrameChg chg="add del mod">
          <ac:chgData name="Kaitlyn Commes" userId="a38cc7a04266740c" providerId="LiveId" clId="{2191872A-DDB0-45D4-9EE9-2A41C3B1D06B}" dt="2020-02-14T04:16:34.925" v="9146" actId="3680"/>
          <ac:graphicFrameMkLst>
            <pc:docMk/>
            <pc:sldMk cId="337021861" sldId="297"/>
            <ac:graphicFrameMk id="5" creationId="{311B1067-F631-4DFE-8561-DB8040632292}"/>
          </ac:graphicFrameMkLst>
        </pc:graphicFrameChg>
        <pc:graphicFrameChg chg="add del">
          <ac:chgData name="Kaitlyn Commes" userId="a38cc7a04266740c" providerId="LiveId" clId="{2191872A-DDB0-45D4-9EE9-2A41C3B1D06B}" dt="2020-02-14T06:42:24.361" v="11096" actId="3680"/>
          <ac:graphicFrameMkLst>
            <pc:docMk/>
            <pc:sldMk cId="337021861" sldId="297"/>
            <ac:graphicFrameMk id="10" creationId="{1F9B61B1-5F68-412F-9884-0F4947CC47FD}"/>
          </ac:graphicFrameMkLst>
        </pc:graphicFrameChg>
        <pc:graphicFrameChg chg="add mod modGraphic">
          <ac:chgData name="Kaitlyn Commes" userId="a38cc7a04266740c" providerId="LiveId" clId="{2191872A-DDB0-45D4-9EE9-2A41C3B1D06B}" dt="2020-02-14T22:33:37.235" v="12681" actId="2165"/>
          <ac:graphicFrameMkLst>
            <pc:docMk/>
            <pc:sldMk cId="337021861" sldId="297"/>
            <ac:graphicFrameMk id="14" creationId="{3DC8A11E-BC1D-4A8E-8AF4-D35F75695103}"/>
          </ac:graphicFrameMkLst>
        </pc:graphicFrameChg>
        <pc:graphicFrameChg chg="add del mod modGraphic">
          <ac:chgData name="Kaitlyn Commes" userId="a38cc7a04266740c" providerId="LiveId" clId="{2191872A-DDB0-45D4-9EE9-2A41C3B1D06B}" dt="2020-02-14T17:03:23.198" v="12260" actId="478"/>
          <ac:graphicFrameMkLst>
            <pc:docMk/>
            <pc:sldMk cId="337021861" sldId="297"/>
            <ac:graphicFrameMk id="21" creationId="{A19D7214-320A-4691-932A-2F82573BACF7}"/>
          </ac:graphicFrameMkLst>
        </pc:graphicFrameChg>
        <pc:picChg chg="add del mod ord">
          <ac:chgData name="Kaitlyn Commes" userId="a38cc7a04266740c" providerId="LiveId" clId="{2191872A-DDB0-45D4-9EE9-2A41C3B1D06B}" dt="2020-02-15T19:51:03.132" v="13383" actId="478"/>
          <ac:picMkLst>
            <pc:docMk/>
            <pc:sldMk cId="337021861" sldId="297"/>
            <ac:picMk id="2" creationId="{7E93795B-D1FC-40FB-9F09-FA5D23AAD63F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4" creationId="{0C5274B6-7990-4842-804B-9CF1E6540C03}"/>
          </ac:picMkLst>
        </pc:picChg>
        <pc:picChg chg="add del mod">
          <ac:chgData name="Kaitlyn Commes" userId="a38cc7a04266740c" providerId="LiveId" clId="{2191872A-DDB0-45D4-9EE9-2A41C3B1D06B}" dt="2020-02-15T18:06:06.622" v="12929" actId="478"/>
          <ac:picMkLst>
            <pc:docMk/>
            <pc:sldMk cId="337021861" sldId="297"/>
            <ac:picMk id="4" creationId="{70E1382F-F265-4A6B-8E52-5EAD61CD696D}"/>
          </ac:picMkLst>
        </pc:picChg>
        <pc:picChg chg="add del mod">
          <ac:chgData name="Kaitlyn Commes" userId="a38cc7a04266740c" providerId="LiveId" clId="{2191872A-DDB0-45D4-9EE9-2A41C3B1D06B}" dt="2020-02-15T19:39:24.025" v="13034" actId="478"/>
          <ac:picMkLst>
            <pc:docMk/>
            <pc:sldMk cId="337021861" sldId="297"/>
            <ac:picMk id="5" creationId="{F66CA370-B009-4A8A-A904-96EC947575DF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7" creationId="{AE2F42E4-4EC4-4D66-9FC3-BE1BD5229CB8}"/>
          </ac:picMkLst>
        </pc:picChg>
        <pc:picChg chg="add del mod">
          <ac:chgData name="Kaitlyn Commes" userId="a38cc7a04266740c" providerId="LiveId" clId="{2191872A-DDB0-45D4-9EE9-2A41C3B1D06B}" dt="2020-02-14T06:44:01.594" v="11194" actId="478"/>
          <ac:picMkLst>
            <pc:docMk/>
            <pc:sldMk cId="337021861" sldId="297"/>
            <ac:picMk id="8" creationId="{5884692D-A7D5-4C83-B8C4-667BE5747101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8" creationId="{5A540FC3-AC76-40A5-B5BF-EBE3E6E94AAD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51:07.055" v="11550" actId="478"/>
          <ac:picMkLst>
            <pc:docMk/>
            <pc:sldMk cId="337021861" sldId="297"/>
            <ac:picMk id="16" creationId="{ECEE0AF9-470C-4E7E-BA2A-CEDB85254DB6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17" creationId="{D02DF0B7-2246-492B-A2AB-1B5C529976C3}"/>
          </ac:picMkLst>
        </pc:picChg>
        <pc:picChg chg="add ord">
          <ac:chgData name="Kaitlyn Commes" userId="a38cc7a04266740c" providerId="LiveId" clId="{2191872A-DDB0-45D4-9EE9-2A41C3B1D06B}" dt="2020-02-14T06:45:11.004" v="11297" actId="167"/>
          <ac:picMkLst>
            <pc:docMk/>
            <pc:sldMk cId="337021861" sldId="297"/>
            <ac:picMk id="18" creationId="{DEC9D052-B844-4736-B1A3-663AA74E3860}"/>
          </ac:picMkLst>
        </pc:picChg>
      </pc:sldChg>
      <pc:sldChg chg="add del">
        <pc:chgData name="Kaitlyn Commes" userId="a38cc7a04266740c" providerId="LiveId" clId="{2191872A-DDB0-45D4-9EE9-2A41C3B1D06B}" dt="2020-02-13T22:43:01.107" v="7004" actId="47"/>
        <pc:sldMkLst>
          <pc:docMk/>
          <pc:sldMk cId="2383973858" sldId="297"/>
        </pc:sldMkLst>
      </pc:sldChg>
      <pc:sldChg chg="delSp modSp add del mod">
        <pc:chgData name="Kaitlyn Commes" userId="a38cc7a04266740c" providerId="LiveId" clId="{2191872A-DDB0-45D4-9EE9-2A41C3B1D06B}" dt="2020-02-13T22:32:13.935" v="6884" actId="47"/>
        <pc:sldMkLst>
          <pc:docMk/>
          <pc:sldMk cId="3288932954" sldId="297"/>
        </pc:sldMkLst>
        <pc:spChg chg="del">
          <ac:chgData name="Kaitlyn Commes" userId="a38cc7a04266740c" providerId="LiveId" clId="{2191872A-DDB0-45D4-9EE9-2A41C3B1D06B}" dt="2020-02-13T22:20:19.370" v="6727" actId="478"/>
          <ac:spMkLst>
            <pc:docMk/>
            <pc:sldMk cId="3288932954" sldId="297"/>
            <ac:spMk id="17" creationId="{358D4901-4517-4F1B-8CCE-DD8089D9ACA2}"/>
          </ac:spMkLst>
        </pc:spChg>
        <pc:graphicFrameChg chg="mod">
          <ac:chgData name="Kaitlyn Commes" userId="a38cc7a04266740c" providerId="LiveId" clId="{2191872A-DDB0-45D4-9EE9-2A41C3B1D06B}" dt="2020-02-13T22:20:01.760" v="6725" actId="20577"/>
          <ac:graphicFrameMkLst>
            <pc:docMk/>
            <pc:sldMk cId="3288932954" sldId="297"/>
            <ac:graphicFrameMk id="12" creationId="{951EC28F-0BBA-4E36-BB0A-6E835EFBF650}"/>
          </ac:graphicFrameMkLst>
        </pc:graphicFrameChg>
        <pc:cxnChg chg="del mod">
          <ac:chgData name="Kaitlyn Commes" userId="a38cc7a04266740c" providerId="LiveId" clId="{2191872A-DDB0-45D4-9EE9-2A41C3B1D06B}" dt="2020-02-13T22:20:21.852" v="6728" actId="478"/>
          <ac:cxnSpMkLst>
            <pc:docMk/>
            <pc:sldMk cId="3288932954" sldId="297"/>
            <ac:cxnSpMk id="16" creationId="{56687DA7-81F9-4B62-BA32-6F4085450333}"/>
          </ac:cxnSpMkLst>
        </pc:cxnChg>
      </pc:sldChg>
      <pc:sldChg chg="delSp modSp add del">
        <pc:chgData name="Kaitlyn Commes" userId="a38cc7a04266740c" providerId="LiveId" clId="{2191872A-DDB0-45D4-9EE9-2A41C3B1D06B}" dt="2020-02-14T01:03:49.767" v="8459" actId="47"/>
        <pc:sldMkLst>
          <pc:docMk/>
          <pc:sldMk cId="4246935922" sldId="298"/>
        </pc:sldMkLst>
        <pc:spChg chg="del topLvl">
          <ac:chgData name="Kaitlyn Commes" userId="a38cc7a04266740c" providerId="LiveId" clId="{2191872A-DDB0-45D4-9EE9-2A41C3B1D06B}" dt="2020-02-14T00:36:50.568" v="7480" actId="478"/>
          <ac:spMkLst>
            <pc:docMk/>
            <pc:sldMk cId="4246935922" sldId="298"/>
            <ac:spMk id="4" creationId="{4F1444E3-9BBD-4A4A-BA45-2F68AA11FED7}"/>
          </ac:spMkLst>
        </pc:spChg>
        <pc:spChg chg="mod topLvl">
          <ac:chgData name="Kaitlyn Commes" userId="a38cc7a04266740c" providerId="LiveId" clId="{2191872A-DDB0-45D4-9EE9-2A41C3B1D06B}" dt="2020-02-14T00:37:13.585" v="7537" actId="20577"/>
          <ac:spMkLst>
            <pc:docMk/>
            <pc:sldMk cId="4246935922" sldId="298"/>
            <ac:spMk id="6" creationId="{95AC8E87-D975-4182-8741-C96B1302FB99}"/>
          </ac:spMkLst>
        </pc:spChg>
        <pc:grpChg chg="del">
          <ac:chgData name="Kaitlyn Commes" userId="a38cc7a04266740c" providerId="LiveId" clId="{2191872A-DDB0-45D4-9EE9-2A41C3B1D06B}" dt="2020-02-14T00:36:50.568" v="7480" actId="478"/>
          <ac:grpSpMkLst>
            <pc:docMk/>
            <pc:sldMk cId="4246935922" sldId="298"/>
            <ac:grpSpMk id="7" creationId="{92890847-22C7-4FC1-BE22-5E2EB4F5F9C8}"/>
          </ac:grpSpMkLst>
        </pc:grpChg>
      </pc:sldChg>
      <pc:sldChg chg="addSp delSp modSp add">
        <pc:chgData name="Kaitlyn Commes" userId="a38cc7a04266740c" providerId="LiveId" clId="{2191872A-DDB0-45D4-9EE9-2A41C3B1D06B}" dt="2020-02-14T22:35:19.732" v="12746" actId="20577"/>
        <pc:sldMkLst>
          <pc:docMk/>
          <pc:sldMk cId="2489042685" sldId="299"/>
        </pc:sldMkLst>
        <pc:spChg chg="del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4" creationId="{2D1C4780-EB16-43CD-9DF9-9959127AA4E4}"/>
          </ac:spMkLst>
        </pc:spChg>
        <pc:spChg chg="del mod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4T00:50:18.650" v="8210" actId="14100"/>
          <ac:spMkLst>
            <pc:docMk/>
            <pc:sldMk cId="2489042685" sldId="299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4T00:49:51.397" v="8183" actId="478"/>
          <ac:spMkLst>
            <pc:docMk/>
            <pc:sldMk cId="2489042685" sldId="299"/>
            <ac:spMk id="67" creationId="{6BB3CC0C-F727-44BE-9729-6AE503DA2203}"/>
          </ac:spMkLst>
        </pc:spChg>
        <pc:graphicFrameChg chg="add mod modGraphic">
          <ac:chgData name="Kaitlyn Commes" userId="a38cc7a04266740c" providerId="LiveId" clId="{2191872A-DDB0-45D4-9EE9-2A41C3B1D06B}" dt="2020-02-14T22:35:19.732" v="12746" actId="20577"/>
          <ac:graphicFrameMkLst>
            <pc:docMk/>
            <pc:sldMk cId="2489042685" sldId="299"/>
            <ac:graphicFrameMk id="2" creationId="{7E582481-EA56-431E-BEA8-E18DA319E9E7}"/>
          </ac:graphicFrameMkLst>
        </pc:graphicFrameChg>
        <pc:picChg chg="del">
          <ac:chgData name="Kaitlyn Commes" userId="a38cc7a04266740c" providerId="LiveId" clId="{2191872A-DDB0-45D4-9EE9-2A41C3B1D06B}" dt="2020-02-14T00:40:43.204" v="7573" actId="478"/>
          <ac:picMkLst>
            <pc:docMk/>
            <pc:sldMk cId="2489042685" sldId="299"/>
            <ac:picMk id="9" creationId="{D0A146BE-A845-41C6-8DD2-CF2E29476F4A}"/>
          </ac:picMkLst>
        </pc:picChg>
      </pc:sldChg>
      <pc:sldChg chg="add del">
        <pc:chgData name="Kaitlyn Commes" userId="a38cc7a04266740c" providerId="LiveId" clId="{2191872A-DDB0-45D4-9EE9-2A41C3B1D06B}" dt="2020-02-14T17:30:14.016" v="12622" actId="47"/>
        <pc:sldMkLst>
          <pc:docMk/>
          <pc:sldMk cId="75596704" sldId="300"/>
        </pc:sldMkLst>
      </pc:sldChg>
      <pc:sldChg chg="modSp add">
        <pc:chgData name="Kaitlyn Commes" userId="a38cc7a04266740c" providerId="LiveId" clId="{2191872A-DDB0-45D4-9EE9-2A41C3B1D06B}" dt="2020-02-14T22:35:59.850" v="12776" actId="20577"/>
        <pc:sldMkLst>
          <pc:docMk/>
          <pc:sldMk cId="89929688" sldId="300"/>
        </pc:sldMkLst>
        <pc:spChg chg="mod">
          <ac:chgData name="Kaitlyn Commes" userId="a38cc7a04266740c" providerId="LiveId" clId="{2191872A-DDB0-45D4-9EE9-2A41C3B1D06B}" dt="2020-02-14T22:35:59.850" v="12776" actId="20577"/>
          <ac:spMkLst>
            <pc:docMk/>
            <pc:sldMk cId="89929688" sldId="300"/>
            <ac:spMk id="15" creationId="{48520087-3784-4016-9A06-69AA3393935E}"/>
          </ac:spMkLst>
        </pc:spChg>
      </pc:sldChg>
      <pc:sldChg chg="addSp delSp modSp add delAnim modAnim">
        <pc:chgData name="Kaitlyn Commes" userId="a38cc7a04266740c" providerId="LiveId" clId="{2191872A-DDB0-45D4-9EE9-2A41C3B1D06B}" dt="2020-02-15T20:11:37.819" v="14182"/>
        <pc:sldMkLst>
          <pc:docMk/>
          <pc:sldMk cId="1226478140" sldId="301"/>
        </pc:sldMkLst>
        <pc:spChg chg="add del mod">
          <ac:chgData name="Kaitlyn Commes" userId="a38cc7a04266740c" providerId="LiveId" clId="{2191872A-DDB0-45D4-9EE9-2A41C3B1D06B}" dt="2020-02-15T19:50:14.614" v="13381" actId="20577"/>
          <ac:spMkLst>
            <pc:docMk/>
            <pc:sldMk cId="1226478140" sldId="301"/>
            <ac:spMk id="9" creationId="{9D1FB47F-B547-4F20-9CF1-FB047663AB39}"/>
          </ac:spMkLst>
        </pc:spChg>
        <pc:spChg chg="add del mod">
          <ac:chgData name="Kaitlyn Commes" userId="a38cc7a04266740c" providerId="LiveId" clId="{2191872A-DDB0-45D4-9EE9-2A41C3B1D06B}" dt="2020-02-15T19:41:22.440" v="13112" actId="478"/>
          <ac:spMkLst>
            <pc:docMk/>
            <pc:sldMk cId="1226478140" sldId="301"/>
            <ac:spMk id="12" creationId="{D25F6065-B670-49A0-A51C-A86EBDA77DF0}"/>
          </ac:spMkLst>
        </pc:spChg>
        <pc:spChg chg="add mod">
          <ac:chgData name="Kaitlyn Commes" userId="a38cc7a04266740c" providerId="LiveId" clId="{2191872A-DDB0-45D4-9EE9-2A41C3B1D06B}" dt="2020-02-15T20:11:09.991" v="14181" actId="14100"/>
          <ac:spMkLst>
            <pc:docMk/>
            <pc:sldMk cId="1226478140" sldId="301"/>
            <ac:spMk id="15" creationId="{E299F979-F80E-48C7-BD95-1F0E125A0C72}"/>
          </ac:spMkLst>
        </pc:spChg>
        <pc:spChg chg="mod">
          <ac:chgData name="Kaitlyn Commes" userId="a38cc7a04266740c" providerId="LiveId" clId="{2191872A-DDB0-45D4-9EE9-2A41C3B1D06B}" dt="2020-02-15T19:39:36.645" v="13038" actId="20577"/>
          <ac:spMkLst>
            <pc:docMk/>
            <pc:sldMk cId="1226478140" sldId="301"/>
            <ac:spMk id="20" creationId="{941A6A93-0A54-40EF-AACA-948D4E5B5A8B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2" creationId="{7EDDEF26-62C7-4C6F-A365-02874DDDF13C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4" creationId="{DE3EB229-90A2-4716-9CCE-CE5894CAE782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5" creationId="{94104846-0ABB-4B47-B8C4-D5F2C04DC814}"/>
          </ac:spMkLst>
        </pc:spChg>
        <pc:graphicFrameChg chg="add mod modGraphic">
          <ac:chgData name="Kaitlyn Commes" userId="a38cc7a04266740c" providerId="LiveId" clId="{2191872A-DDB0-45D4-9EE9-2A41C3B1D06B}" dt="2020-02-15T20:10:37.738" v="14178" actId="1036"/>
          <ac:graphicFrameMkLst>
            <pc:docMk/>
            <pc:sldMk cId="1226478140" sldId="301"/>
            <ac:graphicFrameMk id="13" creationId="{BA80BDFB-5BE2-4DE3-8565-C31B59E10E83}"/>
          </ac:graphicFrameMkLst>
        </pc:graphicFrameChg>
        <pc:graphicFrameChg chg="del">
          <ac:chgData name="Kaitlyn Commes" userId="a38cc7a04266740c" providerId="LiveId" clId="{2191872A-DDB0-45D4-9EE9-2A41C3B1D06B}" dt="2020-02-15T04:25:30.915" v="12875" actId="478"/>
          <ac:graphicFrameMkLst>
            <pc:docMk/>
            <pc:sldMk cId="1226478140" sldId="301"/>
            <ac:graphicFrameMk id="14" creationId="{3DC8A11E-BC1D-4A8E-8AF4-D35F75695103}"/>
          </ac:graphicFrameMkLst>
        </pc:graphicFrameChg>
        <pc:graphicFrameChg chg="add mod modGraphic">
          <ac:chgData name="Kaitlyn Commes" userId="a38cc7a04266740c" providerId="LiveId" clId="{2191872A-DDB0-45D4-9EE9-2A41C3B1D06B}" dt="2020-02-15T20:10:37.738" v="14178" actId="1036"/>
          <ac:graphicFrameMkLst>
            <pc:docMk/>
            <pc:sldMk cId="1226478140" sldId="301"/>
            <ac:graphicFrameMk id="14" creationId="{F8E7D23F-2A3D-4A2B-80F9-9F5061245267}"/>
          </ac:graphicFrameMkLst>
        </pc:graphicFrameChg>
        <pc:picChg chg="add del mod">
          <ac:chgData name="Kaitlyn Commes" userId="a38cc7a04266740c" providerId="LiveId" clId="{2191872A-DDB0-45D4-9EE9-2A41C3B1D06B}" dt="2020-02-15T17:52:35.538" v="12902" actId="478"/>
          <ac:picMkLst>
            <pc:docMk/>
            <pc:sldMk cId="1226478140" sldId="301"/>
            <ac:picMk id="2" creationId="{C71D0D03-9043-4020-9DEE-E7BA3F163ABF}"/>
          </ac:picMkLst>
        </pc:picChg>
        <pc:picChg chg="add del mod">
          <ac:chgData name="Kaitlyn Commes" userId="a38cc7a04266740c" providerId="LiveId" clId="{2191872A-DDB0-45D4-9EE9-2A41C3B1D06B}" dt="2020-02-15T17:52:35.538" v="12902" actId="478"/>
          <ac:picMkLst>
            <pc:docMk/>
            <pc:sldMk cId="1226478140" sldId="301"/>
            <ac:picMk id="4" creationId="{7D11014A-CAA4-4B70-90EC-ECACB08DC4DD}"/>
          </ac:picMkLst>
        </pc:picChg>
        <pc:picChg chg="add del mod">
          <ac:chgData name="Kaitlyn Commes" userId="a38cc7a04266740c" providerId="LiveId" clId="{2191872A-DDB0-45D4-9EE9-2A41C3B1D06B}" dt="2020-02-15T20:09:03.336" v="14132" actId="478"/>
          <ac:picMkLst>
            <pc:docMk/>
            <pc:sldMk cId="1226478140" sldId="301"/>
            <ac:picMk id="11" creationId="{FEC938D0-D18C-4A3B-8938-BC91A73DFA41}"/>
          </ac:picMkLst>
        </pc:picChg>
      </pc:sldChg>
      <pc:sldChg chg="add del">
        <pc:chgData name="Kaitlyn Commes" userId="a38cc7a04266740c" providerId="LiveId" clId="{2191872A-DDB0-45D4-9EE9-2A41C3B1D06B}" dt="2020-02-15T20:00:15.662" v="13831" actId="47"/>
        <pc:sldMkLst>
          <pc:docMk/>
          <pc:sldMk cId="3961135997" sldId="30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Customer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(mess)'!$AA$4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[1]Sheet2!$X$5:$X$6</c:f>
              <c:numCache>
                <c:formatCode>General</c:formatCode>
                <c:ptCount val="2"/>
                <c:pt idx="0">
                  <c:v>146486</c:v>
                </c:pt>
                <c:pt idx="1">
                  <c:v>91516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6A-4DBC-BE44-DB118646963F}"/>
            </c:ext>
          </c:extLst>
        </c:ser>
        <c:ser>
          <c:idx val="0"/>
          <c:order val="1"/>
          <c:tx>
            <c:strRef>
              <c:f>'Distribution Data Tables (mess)'!$AB$4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B04579C-BAD3-4B2E-A00A-20810A22BD1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568-4E88-8E1C-C317465337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EA4A862-2B40-41B7-B8AE-8978085237B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568-4E88-8E1C-C31746533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[1]Sheet2!$Y$5:$Y$6</c:f>
              <c:numCache>
                <c:formatCode>General</c:formatCode>
                <c:ptCount val="2"/>
                <c:pt idx="0">
                  <c:v>78098</c:v>
                </c:pt>
                <c:pt idx="1">
                  <c:v>45456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Sheet2!$Z$5:$Z$6</c15:f>
                <c15:dlblRangeCache>
                  <c:ptCount val="2"/>
                  <c:pt idx="0">
                    <c:v>35%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296A-4DBC-BE44-DB11864696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Distance to Dealer (binned)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13454928884569"/>
          <c:y val="0.10058830333909795"/>
          <c:w val="0.77840461666842964"/>
          <c:h val="0.66865155407833643"/>
        </c:manualLayout>
      </c:layout>
      <c:areaChart>
        <c:grouping val="stacked"/>
        <c:varyColors val="0"/>
        <c:ser>
          <c:idx val="0"/>
          <c:order val="0"/>
          <c:tx>
            <c:strRef>
              <c:f>'Distribution Data Tables (mess)'!$S$50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42-4E40-B446-E355F8510D4D}"/>
            </c:ext>
          </c:extLst>
        </c:ser>
        <c:ser>
          <c:idx val="1"/>
          <c:order val="1"/>
          <c:tx>
            <c:strRef>
              <c:f>'Distribution Data Tables (mess)'!$T$50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42-4E40-B446-E355F8510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 of Trade-In</a:t>
            </a:r>
            <a:r>
              <a:rPr lang="en-US" sz="1440" baseline="0" dirty="0">
                <a:latin typeface="Lato Bold" panose="020F0802020204030203" pitchFamily="34" charset="0"/>
              </a:rPr>
              <a:t> Indicator</a:t>
            </a:r>
            <a:endParaRPr lang="en-US" sz="144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(mess)'!$H$1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(mess)'!$H$2:$H$3</c:f>
              <c:numCache>
                <c:formatCode>General</c:formatCode>
                <c:ptCount val="2"/>
                <c:pt idx="0">
                  <c:v>131220</c:v>
                </c:pt>
                <c:pt idx="1">
                  <c:v>106782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9-4240-9534-A4BB17C5F257}"/>
            </c:ext>
          </c:extLst>
        </c:ser>
        <c:ser>
          <c:idx val="0"/>
          <c:order val="1"/>
          <c:tx>
            <c:strRef>
              <c:f>'Distribution Data Tables (mess)'!$I$1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6C1752E-012D-4048-90D6-9BC875A7C78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9F9-4240-9534-A4BB17C5F2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5343BD1-40A9-47DE-AB16-32AB740A66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9F9-4240-9534-A4BB17C5F2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(mess)'!$I$2:$I$3</c:f>
              <c:numCache>
                <c:formatCode>General</c:formatCode>
                <c:ptCount val="2"/>
                <c:pt idx="0">
                  <c:v>62477</c:v>
                </c:pt>
                <c:pt idx="1">
                  <c:v>61077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(mess)'!$J$2:$J$3</c15:f>
                <c15:dlblRangeCache>
                  <c:ptCount val="2"/>
                  <c:pt idx="0">
                    <c:v>32%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9F9-4240-9534-A4BB17C5F2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 Rate</a:t>
            </a:r>
            <a:r>
              <a:rPr lang="en-US" sz="2000" baseline="0" dirty="0">
                <a:latin typeface="Lato Bold" panose="020F0802020204030203" pitchFamily="34" charset="0"/>
              </a:rPr>
              <a:t>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17950560936848E-2"/>
          <c:y val="0.10695946997395263"/>
          <c:w val="0.93297750121174172"/>
          <c:h val="0.4636620902897776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Sheet2!$Q$2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Sheet2!$Q$3:$Q$47</c:f>
              <c:numCache>
                <c:formatCode>General</c:formatCode>
                <c:ptCount val="4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16</c:v>
                </c:pt>
                <c:pt idx="6">
                  <c:v>21</c:v>
                </c:pt>
                <c:pt idx="7">
                  <c:v>32</c:v>
                </c:pt>
                <c:pt idx="8">
                  <c:v>233</c:v>
                </c:pt>
                <c:pt idx="9">
                  <c:v>244</c:v>
                </c:pt>
                <c:pt idx="10">
                  <c:v>279</c:v>
                </c:pt>
                <c:pt idx="11">
                  <c:v>289</c:v>
                </c:pt>
                <c:pt idx="12">
                  <c:v>420</c:v>
                </c:pt>
                <c:pt idx="13">
                  <c:v>404</c:v>
                </c:pt>
                <c:pt idx="14">
                  <c:v>435</c:v>
                </c:pt>
                <c:pt idx="15">
                  <c:v>610</c:v>
                </c:pt>
                <c:pt idx="16">
                  <c:v>608</c:v>
                </c:pt>
                <c:pt idx="17">
                  <c:v>688</c:v>
                </c:pt>
                <c:pt idx="18">
                  <c:v>695</c:v>
                </c:pt>
                <c:pt idx="19">
                  <c:v>776</c:v>
                </c:pt>
                <c:pt idx="20">
                  <c:v>1044</c:v>
                </c:pt>
                <c:pt idx="21">
                  <c:v>1034</c:v>
                </c:pt>
                <c:pt idx="22">
                  <c:v>1056</c:v>
                </c:pt>
                <c:pt idx="23">
                  <c:v>1039</c:v>
                </c:pt>
                <c:pt idx="24">
                  <c:v>1149</c:v>
                </c:pt>
                <c:pt idx="25">
                  <c:v>1112</c:v>
                </c:pt>
                <c:pt idx="26">
                  <c:v>1621</c:v>
                </c:pt>
                <c:pt idx="27">
                  <c:v>1676</c:v>
                </c:pt>
                <c:pt idx="28">
                  <c:v>2013</c:v>
                </c:pt>
                <c:pt idx="29">
                  <c:v>2503</c:v>
                </c:pt>
                <c:pt idx="30">
                  <c:v>3217</c:v>
                </c:pt>
                <c:pt idx="31">
                  <c:v>3107</c:v>
                </c:pt>
                <c:pt idx="32">
                  <c:v>3210</c:v>
                </c:pt>
                <c:pt idx="33">
                  <c:v>3446</c:v>
                </c:pt>
                <c:pt idx="34">
                  <c:v>3842</c:v>
                </c:pt>
                <c:pt idx="35">
                  <c:v>3700</c:v>
                </c:pt>
                <c:pt idx="36">
                  <c:v>3956</c:v>
                </c:pt>
                <c:pt idx="37">
                  <c:v>4001</c:v>
                </c:pt>
                <c:pt idx="38">
                  <c:v>4723</c:v>
                </c:pt>
                <c:pt idx="39">
                  <c:v>7153</c:v>
                </c:pt>
                <c:pt idx="40">
                  <c:v>9432</c:v>
                </c:pt>
                <c:pt idx="41">
                  <c:v>12806</c:v>
                </c:pt>
                <c:pt idx="42">
                  <c:v>13022</c:v>
                </c:pt>
                <c:pt idx="43">
                  <c:v>14232</c:v>
                </c:pt>
                <c:pt idx="44">
                  <c:v>13689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ser>
          <c:idx val="1"/>
          <c:order val="1"/>
          <c:tx>
            <c:strRef>
              <c:f>Sheet2!$P$2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Sheet2!$P$3:$P$47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9</c:v>
                </c:pt>
                <c:pt idx="6">
                  <c:v>26</c:v>
                </c:pt>
                <c:pt idx="7">
                  <c:v>34</c:v>
                </c:pt>
                <c:pt idx="8">
                  <c:v>416</c:v>
                </c:pt>
                <c:pt idx="9">
                  <c:v>440</c:v>
                </c:pt>
                <c:pt idx="10">
                  <c:v>503</c:v>
                </c:pt>
                <c:pt idx="11">
                  <c:v>513</c:v>
                </c:pt>
                <c:pt idx="12">
                  <c:v>642</c:v>
                </c:pt>
                <c:pt idx="13">
                  <c:v>689</c:v>
                </c:pt>
                <c:pt idx="14">
                  <c:v>885</c:v>
                </c:pt>
                <c:pt idx="15">
                  <c:v>1090</c:v>
                </c:pt>
                <c:pt idx="16">
                  <c:v>1193</c:v>
                </c:pt>
                <c:pt idx="17">
                  <c:v>1390</c:v>
                </c:pt>
                <c:pt idx="18">
                  <c:v>1404</c:v>
                </c:pt>
                <c:pt idx="19">
                  <c:v>1467</c:v>
                </c:pt>
                <c:pt idx="20">
                  <c:v>1806</c:v>
                </c:pt>
                <c:pt idx="21">
                  <c:v>1863</c:v>
                </c:pt>
                <c:pt idx="22">
                  <c:v>1916</c:v>
                </c:pt>
                <c:pt idx="23">
                  <c:v>2003</c:v>
                </c:pt>
                <c:pt idx="24">
                  <c:v>2038</c:v>
                </c:pt>
                <c:pt idx="25">
                  <c:v>2090</c:v>
                </c:pt>
                <c:pt idx="26">
                  <c:v>3061</c:v>
                </c:pt>
                <c:pt idx="27">
                  <c:v>3148</c:v>
                </c:pt>
                <c:pt idx="28">
                  <c:v>3907</c:v>
                </c:pt>
                <c:pt idx="29">
                  <c:v>4668</c:v>
                </c:pt>
                <c:pt idx="30">
                  <c:v>6012</c:v>
                </c:pt>
                <c:pt idx="31">
                  <c:v>6160</c:v>
                </c:pt>
                <c:pt idx="32">
                  <c:v>6226</c:v>
                </c:pt>
                <c:pt idx="33">
                  <c:v>6847</c:v>
                </c:pt>
                <c:pt idx="34">
                  <c:v>6844</c:v>
                </c:pt>
                <c:pt idx="35">
                  <c:v>7021</c:v>
                </c:pt>
                <c:pt idx="36">
                  <c:v>7230</c:v>
                </c:pt>
                <c:pt idx="37">
                  <c:v>7810</c:v>
                </c:pt>
                <c:pt idx="38">
                  <c:v>9423</c:v>
                </c:pt>
                <c:pt idx="39">
                  <c:v>13440</c:v>
                </c:pt>
                <c:pt idx="40">
                  <c:v>18162</c:v>
                </c:pt>
                <c:pt idx="41">
                  <c:v>25508</c:v>
                </c:pt>
                <c:pt idx="42">
                  <c:v>26326</c:v>
                </c:pt>
                <c:pt idx="43">
                  <c:v>26513</c:v>
                </c:pt>
                <c:pt idx="44">
                  <c:v>27270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 Rate</a:t>
            </a:r>
            <a:r>
              <a:rPr lang="en-US" sz="2000" baseline="0" dirty="0">
                <a:latin typeface="Lato Bold" panose="020F0802020204030203" pitchFamily="34" charset="0"/>
              </a:rPr>
              <a:t>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17950560936848E-2"/>
          <c:y val="0.10695946997395263"/>
          <c:w val="0.93297750121174172"/>
          <c:h val="0.4636620902897776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Sheet2!$Q$2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Sheet2!$Q$3:$Q$47</c:f>
              <c:numCache>
                <c:formatCode>General</c:formatCode>
                <c:ptCount val="4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16</c:v>
                </c:pt>
                <c:pt idx="6">
                  <c:v>21</c:v>
                </c:pt>
                <c:pt idx="7">
                  <c:v>32</c:v>
                </c:pt>
                <c:pt idx="8">
                  <c:v>233</c:v>
                </c:pt>
                <c:pt idx="9">
                  <c:v>244</c:v>
                </c:pt>
                <c:pt idx="10">
                  <c:v>279</c:v>
                </c:pt>
                <c:pt idx="11">
                  <c:v>289</c:v>
                </c:pt>
                <c:pt idx="12">
                  <c:v>420</c:v>
                </c:pt>
                <c:pt idx="13">
                  <c:v>404</c:v>
                </c:pt>
                <c:pt idx="14">
                  <c:v>435</c:v>
                </c:pt>
                <c:pt idx="15">
                  <c:v>610</c:v>
                </c:pt>
                <c:pt idx="16">
                  <c:v>608</c:v>
                </c:pt>
                <c:pt idx="17">
                  <c:v>688</c:v>
                </c:pt>
                <c:pt idx="18">
                  <c:v>695</c:v>
                </c:pt>
                <c:pt idx="19">
                  <c:v>776</c:v>
                </c:pt>
                <c:pt idx="20">
                  <c:v>1044</c:v>
                </c:pt>
                <c:pt idx="21">
                  <c:v>1034</c:v>
                </c:pt>
                <c:pt idx="22">
                  <c:v>1056</c:v>
                </c:pt>
                <c:pt idx="23">
                  <c:v>1039</c:v>
                </c:pt>
                <c:pt idx="24">
                  <c:v>1149</c:v>
                </c:pt>
                <c:pt idx="25">
                  <c:v>1112</c:v>
                </c:pt>
                <c:pt idx="26">
                  <c:v>1621</c:v>
                </c:pt>
                <c:pt idx="27">
                  <c:v>1676</c:v>
                </c:pt>
                <c:pt idx="28">
                  <c:v>2013</c:v>
                </c:pt>
                <c:pt idx="29">
                  <c:v>2503</c:v>
                </c:pt>
                <c:pt idx="30">
                  <c:v>3217</c:v>
                </c:pt>
                <c:pt idx="31">
                  <c:v>3107</c:v>
                </c:pt>
                <c:pt idx="32">
                  <c:v>3210</c:v>
                </c:pt>
                <c:pt idx="33">
                  <c:v>3446</c:v>
                </c:pt>
                <c:pt idx="34">
                  <c:v>3842</c:v>
                </c:pt>
                <c:pt idx="35">
                  <c:v>3700</c:v>
                </c:pt>
                <c:pt idx="36">
                  <c:v>3956</c:v>
                </c:pt>
                <c:pt idx="37">
                  <c:v>4001</c:v>
                </c:pt>
                <c:pt idx="38">
                  <c:v>4723</c:v>
                </c:pt>
                <c:pt idx="39">
                  <c:v>7153</c:v>
                </c:pt>
                <c:pt idx="40">
                  <c:v>9432</c:v>
                </c:pt>
                <c:pt idx="41">
                  <c:v>12806</c:v>
                </c:pt>
                <c:pt idx="42">
                  <c:v>13022</c:v>
                </c:pt>
                <c:pt idx="43">
                  <c:v>14232</c:v>
                </c:pt>
                <c:pt idx="44">
                  <c:v>13689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ser>
          <c:idx val="1"/>
          <c:order val="1"/>
          <c:tx>
            <c:strRef>
              <c:f>Sheet2!$P$2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Sheet2!$P$3:$P$47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9</c:v>
                </c:pt>
                <c:pt idx="6">
                  <c:v>26</c:v>
                </c:pt>
                <c:pt idx="7">
                  <c:v>34</c:v>
                </c:pt>
                <c:pt idx="8">
                  <c:v>416</c:v>
                </c:pt>
                <c:pt idx="9">
                  <c:v>440</c:v>
                </c:pt>
                <c:pt idx="10">
                  <c:v>503</c:v>
                </c:pt>
                <c:pt idx="11">
                  <c:v>513</c:v>
                </c:pt>
                <c:pt idx="12">
                  <c:v>642</c:v>
                </c:pt>
                <c:pt idx="13">
                  <c:v>689</c:v>
                </c:pt>
                <c:pt idx="14">
                  <c:v>885</c:v>
                </c:pt>
                <c:pt idx="15">
                  <c:v>1090</c:v>
                </c:pt>
                <c:pt idx="16">
                  <c:v>1193</c:v>
                </c:pt>
                <c:pt idx="17">
                  <c:v>1390</c:v>
                </c:pt>
                <c:pt idx="18">
                  <c:v>1404</c:v>
                </c:pt>
                <c:pt idx="19">
                  <c:v>1467</c:v>
                </c:pt>
                <c:pt idx="20">
                  <c:v>1806</c:v>
                </c:pt>
                <c:pt idx="21">
                  <c:v>1863</c:v>
                </c:pt>
                <c:pt idx="22">
                  <c:v>1916</c:v>
                </c:pt>
                <c:pt idx="23">
                  <c:v>2003</c:v>
                </c:pt>
                <c:pt idx="24">
                  <c:v>2038</c:v>
                </c:pt>
                <c:pt idx="25">
                  <c:v>2090</c:v>
                </c:pt>
                <c:pt idx="26">
                  <c:v>3061</c:v>
                </c:pt>
                <c:pt idx="27">
                  <c:v>3148</c:v>
                </c:pt>
                <c:pt idx="28">
                  <c:v>3907</c:v>
                </c:pt>
                <c:pt idx="29">
                  <c:v>4668</c:v>
                </c:pt>
                <c:pt idx="30">
                  <c:v>6012</c:v>
                </c:pt>
                <c:pt idx="31">
                  <c:v>6160</c:v>
                </c:pt>
                <c:pt idx="32">
                  <c:v>6226</c:v>
                </c:pt>
                <c:pt idx="33">
                  <c:v>6847</c:v>
                </c:pt>
                <c:pt idx="34">
                  <c:v>6844</c:v>
                </c:pt>
                <c:pt idx="35">
                  <c:v>7021</c:v>
                </c:pt>
                <c:pt idx="36">
                  <c:v>7230</c:v>
                </c:pt>
                <c:pt idx="37">
                  <c:v>7810</c:v>
                </c:pt>
                <c:pt idx="38">
                  <c:v>9423</c:v>
                </c:pt>
                <c:pt idx="39">
                  <c:v>13440</c:v>
                </c:pt>
                <c:pt idx="40">
                  <c:v>18162</c:v>
                </c:pt>
                <c:pt idx="41">
                  <c:v>25508</c:v>
                </c:pt>
                <c:pt idx="42">
                  <c:v>26326</c:v>
                </c:pt>
                <c:pt idx="43">
                  <c:v>26513</c:v>
                </c:pt>
                <c:pt idx="44">
                  <c:v>27270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4-415E-B393-3457CE7AA050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74-415E-B393-3457CE7AA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6-4723-8B49-6AE358ED3783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66-4723-8B49-6AE358ED3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6491348617762246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9-428B-87C3-B9B32F80E77A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9-428B-87C3-B9B32F80E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1"/>
          <c:order val="0"/>
          <c:tx>
            <c:strRef>
              <c:f>Sheet2!$X$17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16-41C0-A3BE-60F038281C96}"/>
            </c:ext>
          </c:extLst>
        </c:ser>
        <c:ser>
          <c:idx val="2"/>
          <c:order val="1"/>
          <c:tx>
            <c:strRef>
              <c:f>Sheet2!$Y$17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16-41C0-A3BE-60F038281C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Distance</a:t>
            </a:r>
            <a:r>
              <a:rPr lang="en-US" baseline="0" dirty="0">
                <a:latin typeface="Lato Bold" panose="020F0802020204030203" pitchFamily="34" charset="0"/>
              </a:rPr>
              <a:t> to Dealer (binned)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B-4F41-B973-F2F5E426128E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3B-4F41-B973-F2F5E4261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F6-424A-BDCF-0FB60BD16D55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F6-424A-BDCF-0FB60BD1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Previous Purchase</a:t>
            </a:r>
            <a:r>
              <a:rPr lang="en-US" sz="1600" baseline="0" dirty="0">
                <a:latin typeface="Lato Bold" panose="020F0802020204030203" pitchFamily="34" charset="0"/>
              </a:rPr>
              <a:t> Status</a:t>
            </a:r>
            <a:endParaRPr lang="en-US" sz="16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46839</c:v>
                </c:pt>
                <c:pt idx="1">
                  <c:v>191163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Sheet2!$D$1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8A6C71A-61D4-4BBF-9F27-5DCE85322EE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3D561CE-C512-4073-BA8F-0598275CB08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Sheet2!$D$2:$D$3</c:f>
              <c:numCache>
                <c:formatCode>General</c:formatCode>
                <c:ptCount val="2"/>
                <c:pt idx="0">
                  <c:v>29579</c:v>
                </c:pt>
                <c:pt idx="1">
                  <c:v>93975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Sheet2!$E$2:$E$3</c15:f>
                <c15:dlblRangeCache>
                  <c:ptCount val="2"/>
                  <c:pt idx="0">
                    <c:v>39%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Purchased Vehicle Make (Market Groups)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'Distribution Data Tables (mess)'!$K$23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(mess)'!$K$24:$K$27</c:f>
              <c:numCache>
                <c:formatCode>General</c:formatCode>
                <c:ptCount val="4"/>
                <c:pt idx="0">
                  <c:v>1921</c:v>
                </c:pt>
                <c:pt idx="1">
                  <c:v>80595</c:v>
                </c:pt>
                <c:pt idx="2">
                  <c:v>123885</c:v>
                </c:pt>
                <c:pt idx="3">
                  <c:v>31601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'Distribution Data Tables (mess)'!$L$23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90336307735716E-17"/>
                  <c:y val="-2.7924655074131586E-2"/>
                </c:manualLayout>
              </c:layout>
              <c:tx>
                <c:rich>
                  <a:bodyPr/>
                  <a:lstStyle/>
                  <a:p>
                    <a:fld id="{D9271138-CD4A-4E03-91C6-5D223E90B52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89F-415E-B332-71367A2FCB44}"/>
                </c:ext>
              </c:extLst>
            </c:dLbl>
            <c:dLbl>
              <c:idx val="1"/>
              <c:layout>
                <c:manualLayout>
                  <c:x val="-3.6109335656462037E-3"/>
                  <c:y val="-9.0204491745809579E-2"/>
                </c:manualLayout>
              </c:layout>
              <c:tx>
                <c:rich>
                  <a:bodyPr/>
                  <a:lstStyle/>
                  <a:p>
                    <a:fld id="{06615E05-7C75-431E-A0C1-F756E07677EA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2AE2-42C6-94D7-BF3F76B8E3F3}"/>
                </c:ext>
              </c:extLst>
            </c:dLbl>
            <c:dLbl>
              <c:idx val="2"/>
              <c:layout>
                <c:manualLayout>
                  <c:x val="-1.1507362094354357E-16"/>
                  <c:y val="-0.12945135691350518"/>
                </c:manualLayout>
              </c:layout>
              <c:tx>
                <c:rich>
                  <a:bodyPr/>
                  <a:lstStyle/>
                  <a:p>
                    <a:fld id="{E7785E3F-C597-4B9F-A5BC-BAB6B316D3EB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AE2-42C6-94D7-BF3F76B8E3F3}"/>
                </c:ext>
              </c:extLst>
            </c:dLbl>
            <c:dLbl>
              <c:idx val="3"/>
              <c:layout>
                <c:manualLayout>
                  <c:x val="0"/>
                  <c:y val="-5.1278961522966258E-2"/>
                </c:manualLayout>
              </c:layout>
              <c:tx>
                <c:rich>
                  <a:bodyPr/>
                  <a:lstStyle/>
                  <a:p>
                    <a:fld id="{2195C790-DE0E-4F85-AF76-7C42CD78659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AE2-42C6-94D7-BF3F76B8E3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(mess)'!$L$24:$L$27</c:f>
              <c:numCache>
                <c:formatCode>General</c:formatCode>
                <c:ptCount val="4"/>
                <c:pt idx="0">
                  <c:v>1022</c:v>
                </c:pt>
                <c:pt idx="1">
                  <c:v>40775</c:v>
                </c:pt>
                <c:pt idx="2">
                  <c:v>64409</c:v>
                </c:pt>
                <c:pt idx="3">
                  <c:v>17348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(mess)'!$M$24:$M$27</c15:f>
                <c15:dlblRangeCache>
                  <c:ptCount val="4"/>
                  <c:pt idx="0">
                    <c:v>35%</c:v>
                  </c:pt>
                  <c:pt idx="1">
                    <c:v>34%</c:v>
                  </c:pt>
                  <c:pt idx="2">
                    <c:v>34%</c:v>
                  </c:pt>
                  <c:pt idx="3">
                    <c:v>35%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F43-4E67-B116-072ED5414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4-4088-93E7-6893D65CCE4F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</a:t>
            </a:r>
            <a:r>
              <a:rPr lang="en-US" baseline="0" dirty="0">
                <a:latin typeface="Lato Bold" panose="020F0802020204030203" pitchFamily="34" charset="0"/>
              </a:rPr>
              <a:t> Warranty Election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Sheet2!$X$12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Sheet2!$X$13:$X$14</c:f>
              <c:numCache>
                <c:formatCode>General</c:formatCode>
                <c:ptCount val="2"/>
                <c:pt idx="0">
                  <c:v>180405</c:v>
                </c:pt>
                <c:pt idx="1">
                  <c:v>57597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Sheet2!$Y$12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1658B7F-2A20-4B2F-97A0-AB2CB5D5E05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A00-4608-B41B-DAB3F8508D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C4B3998-41B9-405E-B3A7-84E4CB65336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00-4608-B41B-DAB3F8508D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Sheet2!$Y$13:$Y$14</c:f>
              <c:numCache>
                <c:formatCode>General</c:formatCode>
                <c:ptCount val="2"/>
                <c:pt idx="0">
                  <c:v>91161</c:v>
                </c:pt>
                <c:pt idx="1">
                  <c:v>32393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Sheet2!$Z$13:$Z$14</c15:f>
                <c15:dlblRangeCache>
                  <c:ptCount val="2"/>
                  <c:pt idx="0">
                    <c:v>34%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F13-4805-94E8-CDFC49BCC7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1"/>
          <c:order val="0"/>
          <c:tx>
            <c:v>Nonloyal</c:v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ser>
          <c:idx val="2"/>
          <c:order val="1"/>
          <c:tx>
            <c:v>Loyal</c:v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D-4839-AECF-3C018586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Counts of Vehicle Financing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Sheet2!$X$8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Sheet2!$X$9:$X$10</c:f>
              <c:numCache>
                <c:formatCode>General</c:formatCode>
                <c:ptCount val="2"/>
                <c:pt idx="0">
                  <c:v>52909</c:v>
                </c:pt>
                <c:pt idx="1">
                  <c:v>185093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Sheet2!$Y$8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A36FBA0-B5E1-4B54-8ECC-35A89457DE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67543DE-6484-44EF-8400-34385B225D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Sheet2!$Y$9:$Y$10</c:f>
              <c:numCache>
                <c:formatCode>General</c:formatCode>
                <c:ptCount val="2"/>
                <c:pt idx="0">
                  <c:v>31133</c:v>
                </c:pt>
                <c:pt idx="1">
                  <c:v>92421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Sheet2!$Z$9:$Z$10</c15:f>
                <c15:dlblRangeCache>
                  <c:ptCount val="2"/>
                  <c:pt idx="0">
                    <c:v>37%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20E2F-3AFF-4090-AEC2-523DD72A76A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D3865-A4E2-41FB-A7E4-BEDE11F9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E013-A46C-4B31-BFF7-DE93AC5E1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BC2EF-D5E1-4532-ABBA-DF6E0BC6B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F5CF-5264-4F8D-906E-6B06B060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9EBB-246F-4923-AB62-EDDD22E942CE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FE25-7FE8-4450-8885-A58FECAA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CCBB-A073-469B-9396-1E29B45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2ED4-792B-462D-A464-CCDD9621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B90D-454C-4774-AA9F-ADA438C3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53D4-69DE-4B31-B34B-9313777D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B5D3-5BEE-45C5-A086-500F13D174F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18C8-C5F3-432C-89A7-77B23C0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6713-3B58-46C1-B56F-47C93DC6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400C4-858D-4D86-8895-B27513A02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7F39-A6CE-42D3-96B0-8585E0BFB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6129C-370D-4BDE-BDA4-9A37808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9844-7B9A-48B6-8257-E8CF379A7E7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D1C4-90F3-4B6C-B2B4-D1AB2224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6681-0474-423B-B1A3-9B946882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2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65F1-0B3B-46D4-9491-B9D2C53D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C9D3-7C90-4B57-9F48-E82E8392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2695-1B9B-4E2B-AE32-4932632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FC3-E636-49AD-B4F0-81891994C8D1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1E3E3-9D59-4ECF-B9D4-91B027E6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3BB2-06DB-4BD1-902E-DF9B9D87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9E-E407-4958-95DA-0755C09F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D0F5-C7B5-4DC9-AF27-E461A88D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864-09E1-47B8-9661-61FA922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B677-411F-41C4-9258-99040AD0CB6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8688-5A1F-4987-946A-190261C7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53BD-CE47-4092-B2E6-B3164BB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F575-74A5-4DB8-9377-9BBEA56B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325F-7EE1-4A49-9BAC-053FA204D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A3C8-3706-4713-825A-F30C94C4B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7CB28-EF83-40BB-A9E0-BA2902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FF5-1A44-4CF4-A269-551741B3BE0D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CDFF-D3F9-4611-B634-7D9D0258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0083-F233-4295-86DB-373ADA3A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0A2E-BA53-4556-B125-DA86D07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D628B-7B33-4D44-B72C-26A029F1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53FBC-C342-4EC4-9C95-718E0B3B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5B06-0F22-4F14-8FC7-D44D0A5EA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A81BF-ED8E-441E-BE41-5EC719599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34EF1-0833-41D9-8AE8-ED9E5C8C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AD58-6FC4-4E86-998A-68FBDF564DC0}" type="datetime1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1E94A-AE37-4AA0-9661-75FC4459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833CB-4E05-4AEE-AA1B-BC2E6B4D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2FC5-D151-428B-B88A-15A432B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6DDB3-F2D4-418F-A38F-D3C7DB1F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C4A9-B660-4403-8AA8-0C284F10F1FE}" type="datetime1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00644-645B-440A-BC12-99668061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1949-B203-4C8D-A09D-50880897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CB6D-3EBD-4D42-ABBD-D80850C5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85D2-5CF6-49FB-B043-E0D30E449F1F}" type="datetime1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93599-50BB-458C-8568-21E53E86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E646C-8081-4DF4-A5C6-669B52B0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3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EBBD-1536-4937-9B3C-568A1E51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5AAA-7FB2-4A7B-B85E-DEFB37E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481B-8D34-49D9-BCAF-C110CF420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2E16D-C86C-4BDA-A5BC-867680E9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0AA-5E99-4E30-9546-1BA33009460C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3862E-EDF3-41C2-9724-24F67AF3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B998F-FB5D-4DA9-83AD-38851303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A705-35EE-4D8C-9761-8276FEF5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BAB7C-7179-4A51-BED6-CA3A888E7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44DC0-A382-4D85-BF61-9AC5A6D1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59244-D2C5-4F68-B0D8-E2E2CB6D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DA9B-DEBB-47E9-B29D-CF9BE17045BC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E0417-F734-466D-AAB5-4939ECE7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E06F9-60A1-462E-82FA-16E5918F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33B33-65A5-48A5-8903-B3CD8FF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CE3AD-1B00-4841-A9A2-78AF6946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3F7D-30DE-4E40-9872-B6ADC9FD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29922-A062-4B60-A423-EBA37B17684F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C77B-AA3B-4388-B83E-59CB33AFD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63F9-CB69-4EFD-B6C8-7388BF56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549B-F90F-4A13-A77C-5A933824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2410"/>
          <a:stretch/>
        </p:blipFill>
        <p:spPr>
          <a:xfrm>
            <a:off x="-5446" y="-1"/>
            <a:ext cx="12197446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955B9-13C6-4E30-83CB-888ECF77E9F0}"/>
              </a:ext>
            </a:extLst>
          </p:cNvPr>
          <p:cNvSpPr/>
          <p:nvPr/>
        </p:nvSpPr>
        <p:spPr>
          <a:xfrm>
            <a:off x="832755" y="747017"/>
            <a:ext cx="10526485" cy="5363960"/>
          </a:xfrm>
          <a:prstGeom prst="rect">
            <a:avLst/>
          </a:prstGeom>
          <a:solidFill>
            <a:srgbClr val="003366">
              <a:alpha val="85098"/>
            </a:srgbClr>
          </a:solidFill>
          <a:ln w="762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DE065-A667-43D6-8928-2886950B794D}"/>
              </a:ext>
            </a:extLst>
          </p:cNvPr>
          <p:cNvSpPr txBox="1"/>
          <p:nvPr/>
        </p:nvSpPr>
        <p:spPr>
          <a:xfrm>
            <a:off x="1611084" y="1163355"/>
            <a:ext cx="8969829" cy="453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spc="250" dirty="0">
                <a:solidFill>
                  <a:schemeClr val="bg1"/>
                </a:solidFill>
                <a:latin typeface="Lato" panose="020F0502020204030203" pitchFamily="34" charset="0"/>
              </a:rPr>
              <a:t>		 ANALYTICS SHOWCASE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>
              <a:spcBef>
                <a:spcPts val="1800"/>
              </a:spcBef>
            </a:pPr>
            <a:r>
              <a:rPr lang="en-US" sz="6400" dirty="0">
                <a:solidFill>
                  <a:schemeClr val="bg1"/>
                </a:solidFill>
                <a:latin typeface="Lato Black" panose="020F0A02020204030203" pitchFamily="34" charset="0"/>
              </a:rPr>
              <a:t>What makes a loyal customer?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algn="ctr"/>
            <a:r>
              <a:rPr lang="en-US" spc="200" dirty="0">
                <a:solidFill>
                  <a:schemeClr val="bg1"/>
                </a:solidFill>
                <a:latin typeface="Lato" panose="020F0502020204030203" pitchFamily="34" charset="0"/>
              </a:rPr>
              <a:t>PREPARED BY NATE SMITH &amp; KAITLYN COMMES (GOKIES)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190590-2228-4B8D-A0D9-2A4D7758D6FD}"/>
              </a:ext>
            </a:extLst>
          </p:cNvPr>
          <p:cNvCxnSpPr>
            <a:cxnSpLocks/>
          </p:cNvCxnSpPr>
          <p:nvPr/>
        </p:nvCxnSpPr>
        <p:spPr>
          <a:xfrm>
            <a:off x="10794926" y="-468091"/>
            <a:ext cx="0" cy="7522029"/>
          </a:xfrm>
          <a:prstGeom prst="line">
            <a:avLst/>
          </a:prstGeom>
          <a:ln w="254000" cmpd="sng">
            <a:solidFill>
              <a:srgbClr val="FFD900"/>
            </a:solidFill>
            <a:prstDash val="sysDash"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017689-75F1-40EF-BC0F-74AAD5B8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9" y="-12258"/>
            <a:ext cx="4974770" cy="29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951766"/>
              </p:ext>
            </p:extLst>
          </p:nvPr>
        </p:nvGraphicFramePr>
        <p:xfrm>
          <a:off x="7688162" y="1476556"/>
          <a:ext cx="4046638" cy="489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944281"/>
              </p:ext>
            </p:extLst>
          </p:nvPr>
        </p:nvGraphicFramePr>
        <p:xfrm>
          <a:off x="458824" y="1476557"/>
          <a:ext cx="6825564" cy="489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492318" y="1718976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Dealership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5482543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367729"/>
              </p:ext>
            </p:extLst>
          </p:nvPr>
        </p:nvGraphicFramePr>
        <p:xfrm>
          <a:off x="5758734" y="1444299"/>
          <a:ext cx="268754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646443"/>
              </p:ext>
            </p:extLst>
          </p:nvPr>
        </p:nvGraphicFramePr>
        <p:xfrm>
          <a:off x="458825" y="1476557"/>
          <a:ext cx="4764648" cy="4858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82B6AB-8F20-4AA1-8ACB-0F1014015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350226"/>
              </p:ext>
            </p:extLst>
          </p:nvPr>
        </p:nvGraphicFramePr>
        <p:xfrm>
          <a:off x="8893914" y="1444298"/>
          <a:ext cx="270742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998C86-0AA8-457A-8661-782637F75737}"/>
              </a:ext>
            </a:extLst>
          </p:cNvPr>
          <p:cNvCxnSpPr>
            <a:cxnSpLocks/>
          </p:cNvCxnSpPr>
          <p:nvPr/>
        </p:nvCxnSpPr>
        <p:spPr>
          <a:xfrm>
            <a:off x="8711518" y="1543231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8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Statistical Processing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6174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2D595-D6EE-4BCA-B620-EF2FCFEECCA1}"/>
              </a:ext>
            </a:extLst>
          </p:cNvPr>
          <p:cNvGrpSpPr/>
          <p:nvPr/>
        </p:nvGrpSpPr>
        <p:grpSpPr>
          <a:xfrm>
            <a:off x="5686743" y="-115414"/>
            <a:ext cx="810496" cy="6560966"/>
            <a:chOff x="7294949" y="-443879"/>
            <a:chExt cx="810496" cy="6560966"/>
          </a:xfrm>
        </p:grpSpPr>
        <p:sp>
          <p:nvSpPr>
            <p:cNvPr id="12" name="Line">
              <a:extLst>
                <a:ext uri="{FF2B5EF4-FFF2-40B4-BE49-F238E27FC236}">
                  <a16:creationId xmlns:a16="http://schemas.microsoft.com/office/drawing/2014/main" id="{312B773A-DC64-431B-98E5-176CD2788F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17332" y="2827460"/>
              <a:ext cx="6560966" cy="18287"/>
            </a:xfrm>
            <a:prstGeom prst="line">
              <a:avLst/>
            </a:prstGeom>
            <a:noFill/>
            <a:ln w="152400" cap="rnd">
              <a:solidFill>
                <a:srgbClr val="003366">
                  <a:alpha val="96863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0ADCB6-E979-4716-9EE8-4797197EF2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704609" y="5814898"/>
              <a:ext cx="302622" cy="301755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82397354-7296-44C9-9E6D-662E08DD1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398493" y="5809034"/>
              <a:ext cx="302622" cy="313483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1" name="Color circle">
              <a:extLst>
                <a:ext uri="{FF2B5EF4-FFF2-40B4-BE49-F238E27FC236}">
                  <a16:creationId xmlns:a16="http://schemas.microsoft.com/office/drawing/2014/main" id="{AED3897A-BB57-4122-BC6D-7C64033D41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5" y="704156"/>
              <a:ext cx="814225" cy="810495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2" name="White circle">
              <a:extLst>
                <a:ext uri="{FF2B5EF4-FFF2-40B4-BE49-F238E27FC236}">
                  <a16:creationId xmlns:a16="http://schemas.microsoft.com/office/drawing/2014/main" id="{DFBC7140-836B-4AF5-BE2B-CE8662D59C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6" y="803381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4" name="Color circle">
              <a:extLst>
                <a:ext uri="{FF2B5EF4-FFF2-40B4-BE49-F238E27FC236}">
                  <a16:creationId xmlns:a16="http://schemas.microsoft.com/office/drawing/2014/main" id="{26BCEBEF-09F5-48E0-90D0-4D589A9C48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4" y="1973700"/>
              <a:ext cx="814225" cy="810496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5" name="White circle">
              <a:extLst>
                <a:ext uri="{FF2B5EF4-FFF2-40B4-BE49-F238E27FC236}">
                  <a16:creationId xmlns:a16="http://schemas.microsoft.com/office/drawing/2014/main" id="{F87EABC3-ADF7-4A59-99AA-16541FC2E6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5" y="2072925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E99546-A27B-4E64-B4DC-8094E72D8CEA}"/>
                </a:ext>
              </a:extLst>
            </p:cNvPr>
            <p:cNvGrpSpPr/>
            <p:nvPr/>
          </p:nvGrpSpPr>
          <p:grpSpPr>
            <a:xfrm rot="5400000">
              <a:off x="7293085" y="3245438"/>
              <a:ext cx="814225" cy="810495"/>
              <a:chOff x="7541664" y="3341334"/>
              <a:chExt cx="1415778" cy="1409293"/>
            </a:xfrm>
          </p:grpSpPr>
          <p:sp>
            <p:nvSpPr>
              <p:cNvPr id="27" name="Color circle">
                <a:extLst>
                  <a:ext uri="{FF2B5EF4-FFF2-40B4-BE49-F238E27FC236}">
                    <a16:creationId xmlns:a16="http://schemas.microsoft.com/office/drawing/2014/main" id="{582BB5B6-DFB9-4430-B4DC-96D65087B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664" y="3341334"/>
                <a:ext cx="1415778" cy="1409293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28" name="White circle">
                <a:extLst>
                  <a:ext uri="{FF2B5EF4-FFF2-40B4-BE49-F238E27FC236}">
                    <a16:creationId xmlns:a16="http://schemas.microsoft.com/office/drawing/2014/main" id="{80282873-F656-4C00-BCDC-E2219214FD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714003" y="3512862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205C31-9429-47BE-8598-0E024AEEF948}"/>
                </a:ext>
              </a:extLst>
            </p:cNvPr>
            <p:cNvGrpSpPr/>
            <p:nvPr/>
          </p:nvGrpSpPr>
          <p:grpSpPr>
            <a:xfrm rot="5400000">
              <a:off x="7293084" y="4517176"/>
              <a:ext cx="814225" cy="810496"/>
              <a:chOff x="5313295" y="3341334"/>
              <a:chExt cx="1415778" cy="1409294"/>
            </a:xfrm>
          </p:grpSpPr>
          <p:sp>
            <p:nvSpPr>
              <p:cNvPr id="38" name="Color circle">
                <a:extLst>
                  <a:ext uri="{FF2B5EF4-FFF2-40B4-BE49-F238E27FC236}">
                    <a16:creationId xmlns:a16="http://schemas.microsoft.com/office/drawing/2014/main" id="{9A43E585-63C1-4B38-8D33-5CC72641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3295" y="3341334"/>
                <a:ext cx="1415778" cy="1409294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39" name="White circle">
                <a:extLst>
                  <a:ext uri="{FF2B5EF4-FFF2-40B4-BE49-F238E27FC236}">
                    <a16:creationId xmlns:a16="http://schemas.microsoft.com/office/drawing/2014/main" id="{DB963107-3004-4480-A47E-3B7EF98C81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88569" y="3512863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02C40-5426-4A5D-8518-2366D6382FC8}"/>
                </a:ext>
              </a:extLst>
            </p:cNvPr>
            <p:cNvSpPr txBox="1"/>
            <p:nvPr/>
          </p:nvSpPr>
          <p:spPr>
            <a:xfrm>
              <a:off x="7500813" y="836722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29DCC1-2C07-47C2-ADC3-604EF3792392}"/>
                </a:ext>
              </a:extLst>
            </p:cNvPr>
            <p:cNvSpPr txBox="1"/>
            <p:nvPr/>
          </p:nvSpPr>
          <p:spPr>
            <a:xfrm>
              <a:off x="7500813" y="21143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630F6C-C175-47AA-83CC-C7FAF0CA74C2}"/>
                </a:ext>
              </a:extLst>
            </p:cNvPr>
            <p:cNvSpPr txBox="1"/>
            <p:nvPr/>
          </p:nvSpPr>
          <p:spPr>
            <a:xfrm>
              <a:off x="7500813" y="3388023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E698D8-2ECB-484E-AB3F-08EEAB0E9AF6}"/>
                </a:ext>
              </a:extLst>
            </p:cNvPr>
            <p:cNvSpPr txBox="1"/>
            <p:nvPr/>
          </p:nvSpPr>
          <p:spPr>
            <a:xfrm>
              <a:off x="7500813" y="46608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4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1743D8-4705-4E1F-A8A8-606A263D7DA2}"/>
              </a:ext>
            </a:extLst>
          </p:cNvPr>
          <p:cNvSpPr/>
          <p:nvPr/>
        </p:nvSpPr>
        <p:spPr>
          <a:xfrm>
            <a:off x="6604989" y="1030756"/>
            <a:ext cx="501613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Univariate Statistical Testing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Filtering out features that do not have a significant effect on loyalty before modeling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C1170B-1E07-4717-8F66-B692A6A4A176}"/>
              </a:ext>
            </a:extLst>
          </p:cNvPr>
          <p:cNvSpPr/>
          <p:nvPr/>
        </p:nvSpPr>
        <p:spPr>
          <a:xfrm>
            <a:off x="1014503" y="2300300"/>
            <a:ext cx="453165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Machine Learning Algorithms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Determining relative feature importance and viewing overall predictive power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CBB15F-FDBA-47FE-BF21-EC848BD4A1E1}"/>
              </a:ext>
            </a:extLst>
          </p:cNvPr>
          <p:cNvSpPr/>
          <p:nvPr/>
        </p:nvSpPr>
        <p:spPr>
          <a:xfrm>
            <a:off x="6604988" y="3572038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Feature Comparisons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Diving deeper into the loyalty rates and  interactions for the most significant features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F6EFF3-3190-4ECC-93D1-86CCC87CD476}"/>
              </a:ext>
            </a:extLst>
          </p:cNvPr>
          <p:cNvSpPr/>
          <p:nvPr/>
        </p:nvSpPr>
        <p:spPr>
          <a:xfrm>
            <a:off x="857868" y="4843776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Insights and Suggestions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Translating data findings into actionable steps for improving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27662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C9D052-B844-4736-B1A3-663AA74E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D5EF10-2F9A-466C-8A75-B93A97E508E8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B47F-B547-4F20-9CF1-FB047663AB39}"/>
              </a:ext>
            </a:extLst>
          </p:cNvPr>
          <p:cNvSpPr txBox="1"/>
          <p:nvPr/>
        </p:nvSpPr>
        <p:spPr>
          <a:xfrm>
            <a:off x="923808" y="1439608"/>
            <a:ext cx="4038717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Summary of Approach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Compares features individually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Determines if relationship with response is significant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Data separated by variable type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Categorical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Chi-squared test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Loyalty indicator</a:t>
            </a:r>
            <a:endParaRPr lang="en-US" sz="1900" dirty="0">
              <a:latin typeface="Lato Light" panose="020F0302020204030203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Integer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Kendall’s tau correlation</a:t>
            </a:r>
            <a:endParaRPr lang="en-US" sz="1900" i="1" dirty="0">
              <a:latin typeface="Lato Light" panose="020F0302020204030203" pitchFamily="34" charset="0"/>
            </a:endParaRP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Subsequent purchases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DC8A11E-BC1D-4A8E-8AF4-D35F75695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20583"/>
              </p:ext>
            </p:extLst>
          </p:nvPr>
        </p:nvGraphicFramePr>
        <p:xfrm>
          <a:off x="5353236" y="1504894"/>
          <a:ext cx="5826180" cy="4288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0135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4194940263"/>
                    </a:ext>
                  </a:extLst>
                </a:gridCol>
                <a:gridCol w="1145021">
                  <a:extLst>
                    <a:ext uri="{9D8B030D-6E8A-4147-A177-3AD203B41FA5}">
                      <a16:colId xmlns:a16="http://schemas.microsoft.com/office/drawing/2014/main" val="3794332777"/>
                    </a:ext>
                  </a:extLst>
                </a:gridCol>
                <a:gridCol w="1138970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Chi^2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Kendall Tau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P-Value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11869.86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Customer_previous_purchase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698.35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-154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Trade_in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365.46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-81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Purchase_vehicle_year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-40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263388552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Customer_income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Vehicle_warranty_used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133.00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9.0x10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Model_popularity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-40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Vehicle_financing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93.31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4.5x10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-22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Income_missing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82.11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1.3x10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515119161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Purchase_price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-0.0114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5.1x10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6738876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Customer_gender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60.20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8.6x10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40607273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Customer_distance_to_dealer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959426290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Make_popularity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-0.0071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50178303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Distance_binned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25.74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Muli" panose="00000500000000000000" pitchFamily="2" charset="0"/>
                        </a:rPr>
                        <a:t>3.9x10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19531182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Gender_missing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3.95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0.047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2027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Purchase_make_cat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72755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Customer_age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0.819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33343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1A6A93-0A54-40EF-AACA-948D4E5B5A8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Univariate Statistical Testing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DDEF26-62C7-4C6F-A365-02874DDDF13C}"/>
              </a:ext>
            </a:extLst>
          </p:cNvPr>
          <p:cNvSpPr/>
          <p:nvPr/>
        </p:nvSpPr>
        <p:spPr>
          <a:xfrm>
            <a:off x="5353236" y="4864963"/>
            <a:ext cx="5826180" cy="9914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3EB229-90A2-4716-9CCE-CE5894CAE782}"/>
              </a:ext>
            </a:extLst>
          </p:cNvPr>
          <p:cNvSpPr/>
          <p:nvPr/>
        </p:nvSpPr>
        <p:spPr>
          <a:xfrm>
            <a:off x="5353236" y="1785761"/>
            <a:ext cx="5826180" cy="26498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104846-0ABB-4B47-B8C4-D5F2C04DC814}"/>
              </a:ext>
            </a:extLst>
          </p:cNvPr>
          <p:cNvSpPr/>
          <p:nvPr/>
        </p:nvSpPr>
        <p:spPr>
          <a:xfrm>
            <a:off x="5353236" y="3670793"/>
            <a:ext cx="5826180" cy="25603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C9D052-B844-4736-B1A3-663AA74E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D5EF10-2F9A-466C-8A75-B93A97E508E8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B47F-B547-4F20-9CF1-FB047663AB39}"/>
              </a:ext>
            </a:extLst>
          </p:cNvPr>
          <p:cNvSpPr txBox="1"/>
          <p:nvPr/>
        </p:nvSpPr>
        <p:spPr>
          <a:xfrm>
            <a:off x="923808" y="1439608"/>
            <a:ext cx="4038717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Random Forest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Provided highest accuracy and recall across tested algorithms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Ridge Classifier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Multinomial Naïve Bayes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Logistic Regression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Multilayer Perceptron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High interpretability of feature </a:t>
            </a:r>
            <a:r>
              <a:rPr lang="en-US" sz="1900" dirty="0" err="1">
                <a:latin typeface="Lato" panose="020F0502020204030203" pitchFamily="34" charset="0"/>
              </a:rPr>
              <a:t>importances</a:t>
            </a:r>
            <a:endParaRPr lang="en-US" sz="1900" dirty="0">
              <a:latin typeface="Lato" panose="020F0502020204030203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[explain]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1A6A93-0A54-40EF-AACA-948D4E5B5A8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Machine Learning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BA80BDFB-5BE2-4DE3-8565-C31B59E10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511650"/>
              </p:ext>
            </p:extLst>
          </p:nvPr>
        </p:nvGraphicFramePr>
        <p:xfrm>
          <a:off x="5496859" y="3193551"/>
          <a:ext cx="5423963" cy="28800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5299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2078664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Importance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Purchase_price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0.190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Purchase_vehicle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 year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0.151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Customer_distance_to_dealer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0.129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Model_popularity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0.108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263388552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Trade_in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0.086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Customer_previous_purchase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0.084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Customer_income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0.076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Make_popularity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0.069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Vehicle_warranty_used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0.048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515119161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Vehicle_financing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0.040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6738876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Customer_gender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0.018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40607273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8E7D23F-2A3D-4A2B-80F9-9F5061245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22712"/>
              </p:ext>
            </p:extLst>
          </p:nvPr>
        </p:nvGraphicFramePr>
        <p:xfrm>
          <a:off x="5496859" y="1211406"/>
          <a:ext cx="5423963" cy="1792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7051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1697397407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889173079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2310432127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Precision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Recall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F1-Score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Support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Nonloyal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0.74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0.68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0.71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51705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Loyal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0.33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0.40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0.36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20606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/>
                      <a:endParaRPr lang="en-US" sz="1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Macro Avg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Weighted Avg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0.63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0.61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r"/>
                      <a:endParaRPr lang="en-US" sz="1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Accuracy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299F979-F80E-48C7-BD95-1F0E125A0C72}"/>
              </a:ext>
            </a:extLst>
          </p:cNvPr>
          <p:cNvSpPr/>
          <p:nvPr/>
        </p:nvSpPr>
        <p:spPr>
          <a:xfrm>
            <a:off x="5295750" y="5370990"/>
            <a:ext cx="5826180" cy="7026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384409"/>
              </p:ext>
            </p:extLst>
          </p:nvPr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B288C-2C1B-45E1-B244-4AA2A00A673A}"/>
              </a:ext>
            </a:extLst>
          </p:cNvPr>
          <p:cNvCxnSpPr/>
          <p:nvPr/>
        </p:nvCxnSpPr>
        <p:spPr>
          <a:xfrm>
            <a:off x="1051560" y="3368040"/>
            <a:ext cx="104394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A39449-5546-45F7-B806-234B377BFAA8}"/>
              </a:ext>
            </a:extLst>
          </p:cNvPr>
          <p:cNvSpPr txBox="1"/>
          <p:nvPr/>
        </p:nvSpPr>
        <p:spPr>
          <a:xfrm>
            <a:off x="9479589" y="3106430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loyalty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B00CE-CDBE-4544-82A1-D23A42248CA6}"/>
              </a:ext>
            </a:extLst>
          </p:cNvPr>
          <p:cNvCxnSpPr>
            <a:cxnSpLocks/>
          </p:cNvCxnSpPr>
          <p:nvPr/>
        </p:nvCxnSpPr>
        <p:spPr>
          <a:xfrm>
            <a:off x="4381500" y="3533775"/>
            <a:ext cx="0" cy="714375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(niche cars)</a:t>
            </a:r>
          </a:p>
        </p:txBody>
      </p:sp>
    </p:spTree>
    <p:extLst>
      <p:ext uri="{BB962C8B-B14F-4D97-AF65-F5344CB8AC3E}">
        <p14:creationId xmlns:p14="http://schemas.microsoft.com/office/powerpoint/2010/main" val="229807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/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B288C-2C1B-45E1-B244-4AA2A00A673A}"/>
              </a:ext>
            </a:extLst>
          </p:cNvPr>
          <p:cNvCxnSpPr/>
          <p:nvPr/>
        </p:nvCxnSpPr>
        <p:spPr>
          <a:xfrm>
            <a:off x="1051560" y="3368040"/>
            <a:ext cx="104394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A39449-5546-45F7-B806-234B377BFAA8}"/>
              </a:ext>
            </a:extLst>
          </p:cNvPr>
          <p:cNvSpPr txBox="1"/>
          <p:nvPr/>
        </p:nvSpPr>
        <p:spPr>
          <a:xfrm>
            <a:off x="9479589" y="3106430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loyalty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B00CE-CDBE-4544-82A1-D23A42248CA6}"/>
              </a:ext>
            </a:extLst>
          </p:cNvPr>
          <p:cNvCxnSpPr>
            <a:cxnSpLocks/>
          </p:cNvCxnSpPr>
          <p:nvPr/>
        </p:nvCxnSpPr>
        <p:spPr>
          <a:xfrm>
            <a:off x="4381500" y="3533775"/>
            <a:ext cx="0" cy="714375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DO SAME THING BUT FOR MODELS?</a:t>
            </a:r>
          </a:p>
        </p:txBody>
      </p:sp>
    </p:spTree>
    <p:extLst>
      <p:ext uri="{BB962C8B-B14F-4D97-AF65-F5344CB8AC3E}">
        <p14:creationId xmlns:p14="http://schemas.microsoft.com/office/powerpoint/2010/main" val="8992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(niche cars)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A94530E-A11C-41A2-A695-A1DA5E5874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24888"/>
              </p:ext>
            </p:extLst>
          </p:nvPr>
        </p:nvGraphicFramePr>
        <p:xfrm>
          <a:off x="4850352" y="1535189"/>
          <a:ext cx="6679395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8589F0-CFA0-47D2-AE33-7BE0BA2B2030}"/>
              </a:ext>
            </a:extLst>
          </p:cNvPr>
          <p:cNvCxnSpPr>
            <a:cxnSpLocks/>
          </p:cNvCxnSpPr>
          <p:nvPr/>
        </p:nvCxnSpPr>
        <p:spPr>
          <a:xfrm>
            <a:off x="5421852" y="2398154"/>
            <a:ext cx="585787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2BC94A1-C980-4D3E-BC00-4C8745C5C6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893396"/>
              </p:ext>
            </p:extLst>
          </p:nvPr>
        </p:nvGraphicFramePr>
        <p:xfrm>
          <a:off x="677894" y="3673006"/>
          <a:ext cx="64579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A7A480-515F-4E51-8D87-79986E653434}"/>
              </a:ext>
            </a:extLst>
          </p:cNvPr>
          <p:cNvCxnSpPr>
            <a:cxnSpLocks/>
          </p:cNvCxnSpPr>
          <p:nvPr/>
        </p:nvCxnSpPr>
        <p:spPr>
          <a:xfrm>
            <a:off x="1228725" y="4545496"/>
            <a:ext cx="56578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DC298BB-7753-4E4B-B81F-3ED00DE7C9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158909"/>
              </p:ext>
            </p:extLst>
          </p:nvPr>
        </p:nvGraphicFramePr>
        <p:xfrm>
          <a:off x="-1302798" y="1281162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80B214-DD34-4690-8D57-9D085FB35638}"/>
              </a:ext>
            </a:extLst>
          </p:cNvPr>
          <p:cNvCxnSpPr>
            <a:cxnSpLocks/>
          </p:cNvCxnSpPr>
          <p:nvPr/>
        </p:nvCxnSpPr>
        <p:spPr>
          <a:xfrm>
            <a:off x="-731298" y="2191752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1CEBBE60-F52A-426A-B69E-06FB85C888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996222"/>
              </p:ext>
            </p:extLst>
          </p:nvPr>
        </p:nvGraphicFramePr>
        <p:xfrm>
          <a:off x="3793050" y="3434649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4BDA77-47D8-4022-AF1F-6C3B288DD073}"/>
              </a:ext>
            </a:extLst>
          </p:cNvPr>
          <p:cNvCxnSpPr>
            <a:cxnSpLocks/>
          </p:cNvCxnSpPr>
          <p:nvPr/>
        </p:nvCxnSpPr>
        <p:spPr>
          <a:xfrm>
            <a:off x="4364550" y="4297614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45BC8C6-7FC4-44F6-BCAD-11B7821A5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369736"/>
              </p:ext>
            </p:extLst>
          </p:nvPr>
        </p:nvGraphicFramePr>
        <p:xfrm>
          <a:off x="3320086" y="57988"/>
          <a:ext cx="4694203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4EE2B3-2222-4E2E-B770-CDEFA725473F}"/>
              </a:ext>
            </a:extLst>
          </p:cNvPr>
          <p:cNvCxnSpPr>
            <a:cxnSpLocks/>
          </p:cNvCxnSpPr>
          <p:nvPr/>
        </p:nvCxnSpPr>
        <p:spPr>
          <a:xfrm>
            <a:off x="3870917" y="930478"/>
            <a:ext cx="39243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79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purchasing rare cars, both budget and luxury, have higher rates of loyalty.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Use targeted online marketing to advertise rare &amp; luxury car availability at fair prices.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74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45889" y="1958627"/>
            <a:ext cx="12446492" cy="4259256"/>
          </a:xfrm>
          <a:prstGeom prst="rect">
            <a:avLst/>
          </a:prstGeom>
          <a:solidFill>
            <a:srgbClr val="FFD900">
              <a:alpha val="87843"/>
            </a:srgbClr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3A723F09-AE6D-4832-85D8-ADC6036548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21940" y="4112786"/>
            <a:ext cx="11408238" cy="31798"/>
          </a:xfrm>
          <a:prstGeom prst="line">
            <a:avLst/>
          </a:prstGeom>
          <a:noFill/>
          <a:ln w="152400" cap="rnd">
            <a:solidFill>
              <a:srgbClr val="003366">
                <a:alpha val="96863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B987D-B31F-4B7E-A89B-C2EEB3AAD0F3}"/>
              </a:ext>
            </a:extLst>
          </p:cNvPr>
          <p:cNvSpPr txBox="1"/>
          <p:nvPr/>
        </p:nvSpPr>
        <p:spPr>
          <a:xfrm>
            <a:off x="1233819" y="2464735"/>
            <a:ext cx="2471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Initial Look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06AF-9AE6-41A9-B3C8-5F2B71D229AF}"/>
              </a:ext>
            </a:extLst>
          </p:cNvPr>
          <p:cNvSpPr txBox="1"/>
          <p:nvPr/>
        </p:nvSpPr>
        <p:spPr>
          <a:xfrm>
            <a:off x="2960921" y="5329339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Machine Learning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2425A-2E31-4E8F-832F-736EB9C89599}"/>
              </a:ext>
            </a:extLst>
          </p:cNvPr>
          <p:cNvSpPr txBox="1"/>
          <p:nvPr/>
        </p:nvSpPr>
        <p:spPr>
          <a:xfrm>
            <a:off x="5241253" y="2459603"/>
            <a:ext cx="33050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Further Analysis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C43023-B846-4977-AEDB-6F3834A16D58}"/>
              </a:ext>
            </a:extLst>
          </p:cNvPr>
          <p:cNvGrpSpPr/>
          <p:nvPr/>
        </p:nvGrpSpPr>
        <p:grpSpPr>
          <a:xfrm>
            <a:off x="2325624" y="2966230"/>
            <a:ext cx="305460" cy="311835"/>
            <a:chOff x="3639524" y="2953467"/>
            <a:chExt cx="305460" cy="311835"/>
          </a:xfrm>
        </p:grpSpPr>
        <p:sp>
          <p:nvSpPr>
            <p:cNvPr id="50" name="Little circle">
              <a:extLst>
                <a:ext uri="{FF2B5EF4-FFF2-40B4-BE49-F238E27FC236}">
                  <a16:creationId xmlns:a16="http://schemas.microsoft.com/office/drawing/2014/main" id="{32B3453C-75A0-4B7F-B787-DF2FDC36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7" name="Big letter">
              <a:extLst>
                <a:ext uri="{FF2B5EF4-FFF2-40B4-BE49-F238E27FC236}">
                  <a16:creationId xmlns:a16="http://schemas.microsoft.com/office/drawing/2014/main" id="{4FFDDF07-A204-44A6-B2BF-1D3C7CD21343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1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2" name="Line">
            <a:extLst>
              <a:ext uri="{FF2B5EF4-FFF2-40B4-BE49-F238E27FC236}">
                <a16:creationId xmlns:a16="http://schemas.microsoft.com/office/drawing/2014/main" id="{1F756F11-BDA7-40F4-99BD-3A822BD48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0098" y="3591425"/>
            <a:ext cx="526200" cy="524693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B240449B-ABAD-405B-96E8-C75B482C7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0098" y="4113504"/>
            <a:ext cx="526200" cy="545085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8" name="Color circle">
            <a:extLst>
              <a:ext uri="{FF2B5EF4-FFF2-40B4-BE49-F238E27FC236}">
                <a16:creationId xmlns:a16="http://schemas.microsoft.com/office/drawing/2014/main" id="{1E0017F1-12BE-41C1-A25B-24686A1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27" y="3419896"/>
            <a:ext cx="1415778" cy="1409293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1" name="White circle">
            <a:extLst>
              <a:ext uri="{FF2B5EF4-FFF2-40B4-BE49-F238E27FC236}">
                <a16:creationId xmlns:a16="http://schemas.microsoft.com/office/drawing/2014/main" id="{CC624FE5-A76F-4466-88B7-73E45FD1D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6301" y="3591424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1248096-9A03-41C2-B044-697CEE0DE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88" y="3846966"/>
            <a:ext cx="554931" cy="554931"/>
          </a:xfrm>
          <a:prstGeom prst="rect">
            <a:avLst/>
          </a:prstGeom>
        </p:spPr>
      </p:pic>
      <p:sp>
        <p:nvSpPr>
          <p:cNvPr id="44" name="Color circle">
            <a:extLst>
              <a:ext uri="{FF2B5EF4-FFF2-40B4-BE49-F238E27FC236}">
                <a16:creationId xmlns:a16="http://schemas.microsoft.com/office/drawing/2014/main" id="{B602ACBF-3E4D-4A02-99C8-614521A95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516" y="3419896"/>
            <a:ext cx="1415778" cy="1409294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7" name="White circle">
            <a:extLst>
              <a:ext uri="{FF2B5EF4-FFF2-40B4-BE49-F238E27FC236}">
                <a16:creationId xmlns:a16="http://schemas.microsoft.com/office/drawing/2014/main" id="{57549EBD-2541-4C21-BB05-8F19922CE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790" y="3591425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56650-1C06-41A6-9307-75E4DF568C49}"/>
              </a:ext>
            </a:extLst>
          </p:cNvPr>
          <p:cNvGrpSpPr/>
          <p:nvPr/>
        </p:nvGrpSpPr>
        <p:grpSpPr>
          <a:xfrm>
            <a:off x="6189820" y="3419896"/>
            <a:ext cx="1415778" cy="1409293"/>
            <a:chOff x="7541664" y="3341334"/>
            <a:chExt cx="1415778" cy="1409293"/>
          </a:xfrm>
        </p:grpSpPr>
        <p:sp>
          <p:nvSpPr>
            <p:cNvPr id="40" name="Color circle">
              <a:extLst>
                <a:ext uri="{FF2B5EF4-FFF2-40B4-BE49-F238E27FC236}">
                  <a16:creationId xmlns:a16="http://schemas.microsoft.com/office/drawing/2014/main" id="{C6D23266-03BF-4FD0-B6F1-C32709C1B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1664" y="3341334"/>
              <a:ext cx="1415778" cy="1409293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43" name="White circle">
              <a:extLst>
                <a:ext uri="{FF2B5EF4-FFF2-40B4-BE49-F238E27FC236}">
                  <a16:creationId xmlns:a16="http://schemas.microsoft.com/office/drawing/2014/main" id="{8405AF38-CF37-43FE-A2C7-F52518028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14003" y="3512862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C7D9182E-1B18-4050-83B6-3417C68B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275" y="3845579"/>
              <a:ext cx="434731" cy="434731"/>
            </a:xfrm>
            <a:prstGeom prst="rect">
              <a:avLst/>
            </a:prstGeom>
            <a:no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B0A19C-62A3-45FC-B6C0-F09403EEA28B}"/>
              </a:ext>
            </a:extLst>
          </p:cNvPr>
          <p:cNvGrpSpPr/>
          <p:nvPr/>
        </p:nvGrpSpPr>
        <p:grpSpPr>
          <a:xfrm>
            <a:off x="4533675" y="4963495"/>
            <a:ext cx="305460" cy="311835"/>
            <a:chOff x="3639524" y="2953467"/>
            <a:chExt cx="305460" cy="311835"/>
          </a:xfrm>
        </p:grpSpPr>
        <p:sp>
          <p:nvSpPr>
            <p:cNvPr id="31" name="Little circle">
              <a:extLst>
                <a:ext uri="{FF2B5EF4-FFF2-40B4-BE49-F238E27FC236}">
                  <a16:creationId xmlns:a16="http://schemas.microsoft.com/office/drawing/2014/main" id="{E9D40CBE-CA97-4792-9375-A5E6408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2" name="Big letter">
              <a:extLst>
                <a:ext uri="{FF2B5EF4-FFF2-40B4-BE49-F238E27FC236}">
                  <a16:creationId xmlns:a16="http://schemas.microsoft.com/office/drawing/2014/main" id="{203A641D-4123-4EB2-9570-420F6DFA3418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2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5FC7EB-EB0A-4665-969A-1504B1FEAE58}"/>
              </a:ext>
            </a:extLst>
          </p:cNvPr>
          <p:cNvGrpSpPr/>
          <p:nvPr/>
        </p:nvGrpSpPr>
        <p:grpSpPr>
          <a:xfrm>
            <a:off x="6750474" y="2966230"/>
            <a:ext cx="305460" cy="311835"/>
            <a:chOff x="3639524" y="2953467"/>
            <a:chExt cx="305460" cy="311835"/>
          </a:xfrm>
        </p:grpSpPr>
        <p:sp>
          <p:nvSpPr>
            <p:cNvPr id="45" name="Little circle">
              <a:extLst>
                <a:ext uri="{FF2B5EF4-FFF2-40B4-BE49-F238E27FC236}">
                  <a16:creationId xmlns:a16="http://schemas.microsoft.com/office/drawing/2014/main" id="{EF1A480B-CB9A-4E6D-A04E-B8A4BBD2F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49" name="Big letter">
              <a:extLst>
                <a:ext uri="{FF2B5EF4-FFF2-40B4-BE49-F238E27FC236}">
                  <a16:creationId xmlns:a16="http://schemas.microsoft.com/office/drawing/2014/main" id="{493F327C-2A50-4F5F-9FB7-BBEBE6ED3452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3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608CBB6-1205-449D-B99F-3CFB9133C4A6}"/>
              </a:ext>
            </a:extLst>
          </p:cNvPr>
          <p:cNvSpPr txBox="1"/>
          <p:nvPr/>
        </p:nvSpPr>
        <p:spPr>
          <a:xfrm>
            <a:off x="7389349" y="5335640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Suggestions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D85307-71B7-4171-83B6-F833E86985EA}"/>
              </a:ext>
            </a:extLst>
          </p:cNvPr>
          <p:cNvGrpSpPr/>
          <p:nvPr/>
        </p:nvGrpSpPr>
        <p:grpSpPr>
          <a:xfrm>
            <a:off x="8401124" y="3419896"/>
            <a:ext cx="1415778" cy="1409294"/>
            <a:chOff x="5313295" y="3341334"/>
            <a:chExt cx="1415778" cy="1409294"/>
          </a:xfrm>
        </p:grpSpPr>
        <p:sp>
          <p:nvSpPr>
            <p:cNvPr id="59" name="Color circle">
              <a:extLst>
                <a:ext uri="{FF2B5EF4-FFF2-40B4-BE49-F238E27FC236}">
                  <a16:creationId xmlns:a16="http://schemas.microsoft.com/office/drawing/2014/main" id="{59E5DD04-F4E1-4410-BF6B-C819C387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95" y="3341334"/>
              <a:ext cx="1415778" cy="1409294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60" name="White circle">
              <a:extLst>
                <a:ext uri="{FF2B5EF4-FFF2-40B4-BE49-F238E27FC236}">
                  <a16:creationId xmlns:a16="http://schemas.microsoft.com/office/drawing/2014/main" id="{7C196048-F6E4-4CCC-B391-EE7D444F93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8569" y="3512863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0A1C92-D262-4235-96DC-7EBA38D05496}"/>
              </a:ext>
            </a:extLst>
          </p:cNvPr>
          <p:cNvGrpSpPr/>
          <p:nvPr/>
        </p:nvGrpSpPr>
        <p:grpSpPr>
          <a:xfrm>
            <a:off x="8964300" y="4963495"/>
            <a:ext cx="305460" cy="311835"/>
            <a:chOff x="3639524" y="2953467"/>
            <a:chExt cx="305460" cy="311835"/>
          </a:xfrm>
        </p:grpSpPr>
        <p:sp>
          <p:nvSpPr>
            <p:cNvPr id="63" name="Little circle">
              <a:extLst>
                <a:ext uri="{FF2B5EF4-FFF2-40B4-BE49-F238E27FC236}">
                  <a16:creationId xmlns:a16="http://schemas.microsoft.com/office/drawing/2014/main" id="{7DF928C7-46B3-4951-AD49-FF36EA082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64" name="Big letter">
              <a:extLst>
                <a:ext uri="{FF2B5EF4-FFF2-40B4-BE49-F238E27FC236}">
                  <a16:creationId xmlns:a16="http://schemas.microsoft.com/office/drawing/2014/main" id="{206874CF-D34E-47ED-8332-F5B10ACCA049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4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B7AD6469-857B-46D5-B448-D16EA11182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6" y="3872074"/>
            <a:ext cx="520587" cy="520587"/>
          </a:xfrm>
          <a:prstGeom prst="rect">
            <a:avLst/>
          </a:prstGeom>
        </p:spPr>
      </p:pic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0F575-0324-46E1-8293-7274A516953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31" y="3824904"/>
            <a:ext cx="594235" cy="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6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>
                <a:solidFill>
                  <a:srgbClr val="003366"/>
                </a:solidFill>
                <a:latin typeface="Lato Black" panose="020F0A02020204030203" pitchFamily="34" charset="0"/>
              </a:rPr>
              <a:t>High income </a:t>
            </a:r>
            <a:endParaRPr lang="en-US" sz="3600" dirty="0">
              <a:solidFill>
                <a:srgbClr val="003366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Lato Black" panose="020F0A02020204030203" pitchFamily="34" charset="0"/>
              </a:rPr>
              <a:t>Suggestion 2</a:t>
            </a:r>
            <a:endParaRPr lang="en-US" sz="36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A146BE-A845-41C6-8DD2-CF2E29476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7" t="12592"/>
          <a:stretch/>
        </p:blipFill>
        <p:spPr>
          <a:xfrm flipH="1">
            <a:off x="6705601" y="0"/>
            <a:ext cx="5486399" cy="68763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C4780-EB16-43CD-9DF9-9959127AA4E4}"/>
              </a:ext>
            </a:extLst>
          </p:cNvPr>
          <p:cNvSpPr/>
          <p:nvPr/>
        </p:nvSpPr>
        <p:spPr>
          <a:xfrm>
            <a:off x="6705600" y="646"/>
            <a:ext cx="5486400" cy="6858000"/>
          </a:xfrm>
          <a:prstGeom prst="rect">
            <a:avLst/>
          </a:prstGeom>
          <a:solidFill>
            <a:srgbClr val="003366">
              <a:alpha val="89804"/>
            </a:srgb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29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8D53F-340F-4445-B931-372BED7B4D1F}"/>
              </a:ext>
            </a:extLst>
          </p:cNvPr>
          <p:cNvSpPr txBox="1"/>
          <p:nvPr/>
        </p:nvSpPr>
        <p:spPr>
          <a:xfrm>
            <a:off x="7648767" y="638522"/>
            <a:ext cx="3600066" cy="55809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361,559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total rows of data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34%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of buyers have subsequent purchases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B3CC0C-F727-44BE-9729-6AE503DA2203}"/>
              </a:ext>
            </a:extLst>
          </p:cNvPr>
          <p:cNvSpPr txBox="1"/>
          <p:nvPr/>
        </p:nvSpPr>
        <p:spPr>
          <a:xfrm>
            <a:off x="923808" y="1315316"/>
            <a:ext cx="5057892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Post Satisfaction Survey (360,340)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Feature dropped from all records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Income (49,091)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Gender (35,758)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Distance to Dealer (6,162)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i="1" dirty="0">
                <a:latin typeface="Lato Light" panose="020F0302020204030203" pitchFamily="34" charset="0"/>
              </a:rPr>
              <a:t>All records with this field missing had exactly one subsequent purchase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Age (1,154)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Purchase Price (3)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Records with missing field dropped</a:t>
            </a:r>
          </a:p>
        </p:txBody>
      </p:sp>
    </p:spTree>
    <p:extLst>
      <p:ext uri="{BB962C8B-B14F-4D97-AF65-F5344CB8AC3E}">
        <p14:creationId xmlns:p14="http://schemas.microsoft.com/office/powerpoint/2010/main" val="398638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875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 – Data Classifications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E582481-EA56-431E-BEA8-E18DA319E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53747"/>
              </p:ext>
            </p:extLst>
          </p:nvPr>
        </p:nvGraphicFramePr>
        <p:xfrm>
          <a:off x="1044244" y="1586543"/>
          <a:ext cx="10103512" cy="45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878">
                  <a:extLst>
                    <a:ext uri="{9D8B030D-6E8A-4147-A177-3AD203B41FA5}">
                      <a16:colId xmlns:a16="http://schemas.microsoft.com/office/drawing/2014/main" val="1819026771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374723017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057633110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2932441993"/>
                    </a:ext>
                  </a:extLst>
                </a:gridCol>
              </a:tblGrid>
              <a:tr h="5986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Nominal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Ordinal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774170"/>
                  </a:ext>
                </a:extLst>
              </a:tr>
              <a:tr h="2325254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make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model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gender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Previous purchase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Trade-in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Use of warranty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Vehicle financing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[none]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income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to dealer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Purchase price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year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391379"/>
                  </a:ext>
                </a:extLst>
              </a:tr>
              <a:tr h="1606859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market classification (luxury, mid-range, low-end, budget) </a:t>
                      </a: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Gender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Income missing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 Light" panose="020F0302020204030203" pitchFamily="34" charset="0"/>
                          <a:ea typeface="+mn-ea"/>
                          <a:cs typeface="+mn-cs"/>
                        </a:rPr>
                        <a:t>Binned distance (&lt;1 mile to 2500 miles, uneven bin sizes)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Relative vehicle make popularity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Relative vehicle model popularity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37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04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3" y="0"/>
            <a:ext cx="12192000" cy="6858000"/>
          </a:xfrm>
          <a:prstGeom prst="rect">
            <a:avLst/>
          </a:prstGeom>
          <a:solidFill>
            <a:srgbClr val="FFD900"/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890847-22C7-4FC1-BE22-5E2EB4F5F9C8}"/>
              </a:ext>
            </a:extLst>
          </p:cNvPr>
          <p:cNvGrpSpPr/>
          <p:nvPr/>
        </p:nvGrpSpPr>
        <p:grpSpPr>
          <a:xfrm>
            <a:off x="2145505" y="2367171"/>
            <a:ext cx="8224840" cy="2123658"/>
            <a:chOff x="2603372" y="2367171"/>
            <a:chExt cx="8224840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AC8E87-D975-4182-8741-C96B1302FB99}"/>
                </a:ext>
              </a:extLst>
            </p:cNvPr>
            <p:cNvSpPr txBox="1"/>
            <p:nvPr/>
          </p:nvSpPr>
          <p:spPr>
            <a:xfrm>
              <a:off x="4970337" y="2367171"/>
              <a:ext cx="585787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Any customer with non-zero subsequent purchases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1444E3-9BBD-4A4A-BA45-2F68AA11FED7}"/>
                </a:ext>
              </a:extLst>
            </p:cNvPr>
            <p:cNvSpPr/>
            <p:nvPr/>
          </p:nvSpPr>
          <p:spPr>
            <a:xfrm>
              <a:off x="2603372" y="2386221"/>
              <a:ext cx="24545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Loyal   =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875002"/>
            <a:ext cx="7624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Lato Black" panose="020F0A02020204030203" pitchFamily="34" charset="0"/>
              </a:rPr>
              <a:t>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091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4355D7-1F20-4FD6-BFB7-69A7E0CB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E9D7CF-DDC1-4252-9260-BFA317FA12FE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C392E84-9EDB-4AEE-AAE1-75B4B8FDF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560801"/>
              </p:ext>
            </p:extLst>
          </p:nvPr>
        </p:nvGraphicFramePr>
        <p:xfrm>
          <a:off x="449183" y="1298417"/>
          <a:ext cx="4153111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DB8D56-E467-40E7-A146-13E00373F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633978"/>
              </p:ext>
            </p:extLst>
          </p:nvPr>
        </p:nvGraphicFramePr>
        <p:xfrm>
          <a:off x="4841160" y="1451625"/>
          <a:ext cx="6775484" cy="4960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06BB4B-6657-4B50-A30B-008C40A77F0A}"/>
              </a:ext>
            </a:extLst>
          </p:cNvPr>
          <p:cNvCxnSpPr>
            <a:cxnSpLocks/>
          </p:cNvCxnSpPr>
          <p:nvPr/>
        </p:nvCxnSpPr>
        <p:spPr>
          <a:xfrm>
            <a:off x="478721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317208-F72E-4640-8187-13BCDE3E50E0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</p:spTree>
    <p:extLst>
      <p:ext uri="{BB962C8B-B14F-4D97-AF65-F5344CB8AC3E}">
        <p14:creationId xmlns:p14="http://schemas.microsoft.com/office/powerpoint/2010/main" val="240276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273243" y="1466202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530346"/>
              </p:ext>
            </p:extLst>
          </p:nvPr>
        </p:nvGraphicFramePr>
        <p:xfrm>
          <a:off x="7468007" y="1276941"/>
          <a:ext cx="4153111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98981"/>
              </p:ext>
            </p:extLst>
          </p:nvPr>
        </p:nvGraphicFramePr>
        <p:xfrm>
          <a:off x="458824" y="1476556"/>
          <a:ext cx="6554862" cy="4754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3062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03725"/>
              </p:ext>
            </p:extLst>
          </p:nvPr>
        </p:nvGraphicFramePr>
        <p:xfrm>
          <a:off x="502455" y="1451626"/>
          <a:ext cx="4046638" cy="495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7939500"/>
              </p:ext>
            </p:extLst>
          </p:nvPr>
        </p:nvGraphicFramePr>
        <p:xfrm>
          <a:off x="4841160" y="1451624"/>
          <a:ext cx="6729887" cy="495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473006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7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778</Words>
  <Application>Microsoft Office PowerPoint</Application>
  <PresentationFormat>Widescreen</PresentationFormat>
  <Paragraphs>289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Lato</vt:lpstr>
      <vt:lpstr>Lato Black</vt:lpstr>
      <vt:lpstr>Lato Bold</vt:lpstr>
      <vt:lpstr>Lato Light</vt:lpstr>
      <vt:lpstr>Montserrat</vt:lpstr>
      <vt:lpstr>Montserrat Bold</vt:lpstr>
      <vt:lpstr>Muli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Kaitlyn Commes</dc:creator>
  <cp:lastModifiedBy>Kaitlyn Commes</cp:lastModifiedBy>
  <cp:revision>7</cp:revision>
  <dcterms:created xsi:type="dcterms:W3CDTF">2020-02-12T17:21:29Z</dcterms:created>
  <dcterms:modified xsi:type="dcterms:W3CDTF">2020-02-15T20:12:58Z</dcterms:modified>
</cp:coreProperties>
</file>